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12192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D69791-D2A3-4E8E-8A03-B9F28B15BEA3}" v="15" dt="2024-09-17T17:53:49.71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840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4773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2575560"/>
            <a:ext cx="100965" cy="626745"/>
          </a:xfrm>
          <a:custGeom>
            <a:avLst/>
            <a:gdLst/>
            <a:ahLst/>
            <a:cxnLst/>
            <a:rect l="l" t="t" r="r" b="b"/>
            <a:pathLst>
              <a:path w="100965" h="626744">
                <a:moveTo>
                  <a:pt x="0" y="0"/>
                </a:moveTo>
                <a:lnTo>
                  <a:pt x="0" y="161201"/>
                </a:lnTo>
                <a:lnTo>
                  <a:pt x="4148" y="181268"/>
                </a:lnTo>
                <a:lnTo>
                  <a:pt x="12637" y="221596"/>
                </a:lnTo>
                <a:lnTo>
                  <a:pt x="21359" y="262160"/>
                </a:lnTo>
                <a:lnTo>
                  <a:pt x="30287" y="302932"/>
                </a:lnTo>
                <a:lnTo>
                  <a:pt x="39394" y="343883"/>
                </a:lnTo>
                <a:lnTo>
                  <a:pt x="53327" y="405588"/>
                </a:lnTo>
                <a:lnTo>
                  <a:pt x="62759" y="446868"/>
                </a:lnTo>
                <a:lnTo>
                  <a:pt x="77053" y="508934"/>
                </a:lnTo>
                <a:lnTo>
                  <a:pt x="91440" y="571093"/>
                </a:lnTo>
                <a:lnTo>
                  <a:pt x="92091" y="583624"/>
                </a:lnTo>
                <a:lnTo>
                  <a:pt x="93833" y="596153"/>
                </a:lnTo>
                <a:lnTo>
                  <a:pt x="96345" y="608681"/>
                </a:lnTo>
                <a:lnTo>
                  <a:pt x="99309" y="621211"/>
                </a:lnTo>
                <a:lnTo>
                  <a:pt x="100584" y="626363"/>
                </a:lnTo>
                <a:lnTo>
                  <a:pt x="99245" y="613271"/>
                </a:lnTo>
                <a:lnTo>
                  <a:pt x="97968" y="600241"/>
                </a:lnTo>
                <a:lnTo>
                  <a:pt x="94440" y="561455"/>
                </a:lnTo>
                <a:lnTo>
                  <a:pt x="86037" y="459035"/>
                </a:lnTo>
                <a:lnTo>
                  <a:pt x="83867" y="433361"/>
                </a:lnTo>
                <a:lnTo>
                  <a:pt x="80339" y="394574"/>
                </a:lnTo>
                <a:lnTo>
                  <a:pt x="73642" y="350456"/>
                </a:lnTo>
                <a:lnTo>
                  <a:pt x="69622" y="332394"/>
                </a:lnTo>
                <a:lnTo>
                  <a:pt x="57864" y="277849"/>
                </a:lnTo>
                <a:lnTo>
                  <a:pt x="42635" y="204412"/>
                </a:lnTo>
                <a:lnTo>
                  <a:pt x="27515" y="130369"/>
                </a:lnTo>
                <a:lnTo>
                  <a:pt x="19859" y="93189"/>
                </a:lnTo>
                <a:lnTo>
                  <a:pt x="15983" y="74571"/>
                </a:lnTo>
                <a:lnTo>
                  <a:pt x="12066" y="55940"/>
                </a:lnTo>
                <a:lnTo>
                  <a:pt x="8101" y="37299"/>
                </a:lnTo>
                <a:lnTo>
                  <a:pt x="4081" y="18651"/>
                </a:lnTo>
                <a:lnTo>
                  <a:pt x="0" y="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28014" y="3156204"/>
            <a:ext cx="645795" cy="2322830"/>
          </a:xfrm>
          <a:custGeom>
            <a:avLst/>
            <a:gdLst/>
            <a:ahLst/>
            <a:cxnLst/>
            <a:rect l="l" t="t" r="r" b="b"/>
            <a:pathLst>
              <a:path w="645795" h="2322829">
                <a:moveTo>
                  <a:pt x="0" y="0"/>
                </a:moveTo>
                <a:lnTo>
                  <a:pt x="24928" y="253323"/>
                </a:lnTo>
                <a:lnTo>
                  <a:pt x="44384" y="348151"/>
                </a:lnTo>
                <a:lnTo>
                  <a:pt x="61215" y="415193"/>
                </a:lnTo>
                <a:lnTo>
                  <a:pt x="78199" y="482222"/>
                </a:lnTo>
                <a:lnTo>
                  <a:pt x="95342" y="549230"/>
                </a:lnTo>
                <a:lnTo>
                  <a:pt x="112651" y="616211"/>
                </a:lnTo>
                <a:lnTo>
                  <a:pt x="130133" y="683157"/>
                </a:lnTo>
                <a:lnTo>
                  <a:pt x="147795" y="750062"/>
                </a:lnTo>
                <a:lnTo>
                  <a:pt x="165644" y="816918"/>
                </a:lnTo>
                <a:lnTo>
                  <a:pt x="183687" y="883719"/>
                </a:lnTo>
                <a:lnTo>
                  <a:pt x="201931" y="950458"/>
                </a:lnTo>
                <a:lnTo>
                  <a:pt x="220383" y="1017128"/>
                </a:lnTo>
                <a:lnTo>
                  <a:pt x="239049" y="1083721"/>
                </a:lnTo>
                <a:lnTo>
                  <a:pt x="257937" y="1150232"/>
                </a:lnTo>
                <a:lnTo>
                  <a:pt x="277053" y="1216653"/>
                </a:lnTo>
                <a:lnTo>
                  <a:pt x="296405" y="1282977"/>
                </a:lnTo>
                <a:lnTo>
                  <a:pt x="315999" y="1349196"/>
                </a:lnTo>
                <a:lnTo>
                  <a:pt x="335843" y="1415306"/>
                </a:lnTo>
                <a:lnTo>
                  <a:pt x="355942" y="1481297"/>
                </a:lnTo>
                <a:lnTo>
                  <a:pt x="376305" y="1547164"/>
                </a:lnTo>
                <a:lnTo>
                  <a:pt x="396938" y="1612900"/>
                </a:lnTo>
                <a:lnTo>
                  <a:pt x="432376" y="1720739"/>
                </a:lnTo>
                <a:lnTo>
                  <a:pt x="455930" y="1791832"/>
                </a:lnTo>
                <a:lnTo>
                  <a:pt x="479721" y="1863017"/>
                </a:lnTo>
                <a:lnTo>
                  <a:pt x="503707" y="1934023"/>
                </a:lnTo>
                <a:lnTo>
                  <a:pt x="527941" y="2004875"/>
                </a:lnTo>
                <a:lnTo>
                  <a:pt x="552481" y="2075604"/>
                </a:lnTo>
                <a:lnTo>
                  <a:pt x="577380" y="2146236"/>
                </a:lnTo>
                <a:lnTo>
                  <a:pt x="602695" y="2216799"/>
                </a:lnTo>
                <a:lnTo>
                  <a:pt x="628479" y="2287321"/>
                </a:lnTo>
                <a:lnTo>
                  <a:pt x="641565" y="2322576"/>
                </a:lnTo>
                <a:lnTo>
                  <a:pt x="641713" y="2284136"/>
                </a:lnTo>
                <a:lnTo>
                  <a:pt x="641916" y="2271637"/>
                </a:lnTo>
                <a:lnTo>
                  <a:pt x="644370" y="2221462"/>
                </a:lnTo>
                <a:lnTo>
                  <a:pt x="645559" y="2208545"/>
                </a:lnTo>
                <a:lnTo>
                  <a:pt x="634604" y="2177963"/>
                </a:lnTo>
                <a:lnTo>
                  <a:pt x="612876" y="2116847"/>
                </a:lnTo>
                <a:lnTo>
                  <a:pt x="591394" y="2055792"/>
                </a:lnTo>
                <a:lnTo>
                  <a:pt x="570162" y="1994789"/>
                </a:lnTo>
                <a:lnTo>
                  <a:pt x="549182" y="1933832"/>
                </a:lnTo>
                <a:lnTo>
                  <a:pt x="528459" y="1872913"/>
                </a:lnTo>
                <a:lnTo>
                  <a:pt x="507997" y="1812026"/>
                </a:lnTo>
                <a:lnTo>
                  <a:pt x="487798" y="1751164"/>
                </a:lnTo>
                <a:lnTo>
                  <a:pt x="467867" y="1690319"/>
                </a:lnTo>
                <a:lnTo>
                  <a:pt x="448207" y="1629485"/>
                </a:lnTo>
                <a:lnTo>
                  <a:pt x="438480" y="1599069"/>
                </a:lnTo>
                <a:lnTo>
                  <a:pt x="413070" y="1520200"/>
                </a:lnTo>
                <a:lnTo>
                  <a:pt x="388068" y="1441196"/>
                </a:lnTo>
                <a:lnTo>
                  <a:pt x="363469" y="1362061"/>
                </a:lnTo>
                <a:lnTo>
                  <a:pt x="339263" y="1282797"/>
                </a:lnTo>
                <a:lnTo>
                  <a:pt x="315446" y="1203409"/>
                </a:lnTo>
                <a:lnTo>
                  <a:pt x="292010" y="1123900"/>
                </a:lnTo>
                <a:lnTo>
                  <a:pt x="268947" y="1044273"/>
                </a:lnTo>
                <a:lnTo>
                  <a:pt x="246251" y="964531"/>
                </a:lnTo>
                <a:lnTo>
                  <a:pt x="223915" y="884680"/>
                </a:lnTo>
                <a:lnTo>
                  <a:pt x="201933" y="804721"/>
                </a:lnTo>
                <a:lnTo>
                  <a:pt x="180296" y="724658"/>
                </a:lnTo>
                <a:lnTo>
                  <a:pt x="158999" y="644495"/>
                </a:lnTo>
                <a:lnTo>
                  <a:pt x="138034" y="564235"/>
                </a:lnTo>
                <a:lnTo>
                  <a:pt x="117394" y="483882"/>
                </a:lnTo>
                <a:lnTo>
                  <a:pt x="97073" y="403439"/>
                </a:lnTo>
                <a:lnTo>
                  <a:pt x="77063" y="322910"/>
                </a:lnTo>
                <a:lnTo>
                  <a:pt x="57358" y="242298"/>
                </a:lnTo>
                <a:lnTo>
                  <a:pt x="37950" y="161607"/>
                </a:lnTo>
                <a:lnTo>
                  <a:pt x="18833" y="80839"/>
                </a:lnTo>
                <a:lnTo>
                  <a:pt x="0" y="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06197" y="5453260"/>
            <a:ext cx="605155" cy="1405255"/>
          </a:xfrm>
          <a:custGeom>
            <a:avLst/>
            <a:gdLst/>
            <a:ahLst/>
            <a:cxnLst/>
            <a:rect l="l" t="t" r="r" b="b"/>
            <a:pathLst>
              <a:path w="605155" h="1405254">
                <a:moveTo>
                  <a:pt x="1683" y="0"/>
                </a:moveTo>
                <a:lnTo>
                  <a:pt x="0" y="127254"/>
                </a:lnTo>
                <a:lnTo>
                  <a:pt x="14615" y="165955"/>
                </a:lnTo>
                <a:lnTo>
                  <a:pt x="29365" y="204588"/>
                </a:lnTo>
                <a:lnTo>
                  <a:pt x="44248" y="243152"/>
                </a:lnTo>
                <a:lnTo>
                  <a:pt x="59258" y="281647"/>
                </a:lnTo>
                <a:lnTo>
                  <a:pt x="74394" y="320073"/>
                </a:lnTo>
                <a:lnTo>
                  <a:pt x="89650" y="358429"/>
                </a:lnTo>
                <a:lnTo>
                  <a:pt x="105025" y="396717"/>
                </a:lnTo>
                <a:lnTo>
                  <a:pt x="120513" y="434935"/>
                </a:lnTo>
                <a:lnTo>
                  <a:pt x="136113" y="473085"/>
                </a:lnTo>
                <a:lnTo>
                  <a:pt x="151820" y="511165"/>
                </a:lnTo>
                <a:lnTo>
                  <a:pt x="167631" y="549176"/>
                </a:lnTo>
                <a:lnTo>
                  <a:pt x="183542" y="587118"/>
                </a:lnTo>
                <a:lnTo>
                  <a:pt x="199551" y="624991"/>
                </a:lnTo>
                <a:lnTo>
                  <a:pt x="215653" y="662795"/>
                </a:lnTo>
                <a:lnTo>
                  <a:pt x="231845" y="700529"/>
                </a:lnTo>
                <a:lnTo>
                  <a:pt x="248123" y="738194"/>
                </a:lnTo>
                <a:lnTo>
                  <a:pt x="264484" y="775790"/>
                </a:lnTo>
                <a:lnTo>
                  <a:pt x="280925" y="813316"/>
                </a:lnTo>
                <a:lnTo>
                  <a:pt x="297443" y="850774"/>
                </a:lnTo>
                <a:lnTo>
                  <a:pt x="314032" y="888161"/>
                </a:lnTo>
                <a:lnTo>
                  <a:pt x="337854" y="940735"/>
                </a:lnTo>
                <a:lnTo>
                  <a:pt x="362173" y="993308"/>
                </a:lnTo>
                <a:lnTo>
                  <a:pt x="386936" y="1045881"/>
                </a:lnTo>
                <a:lnTo>
                  <a:pt x="412087" y="1098453"/>
                </a:lnTo>
                <a:lnTo>
                  <a:pt x="437570" y="1151024"/>
                </a:lnTo>
                <a:lnTo>
                  <a:pt x="476297" y="1229881"/>
                </a:lnTo>
                <a:lnTo>
                  <a:pt x="502368" y="1282452"/>
                </a:lnTo>
                <a:lnTo>
                  <a:pt x="563457" y="1404739"/>
                </a:lnTo>
                <a:lnTo>
                  <a:pt x="605141" y="1404739"/>
                </a:lnTo>
                <a:lnTo>
                  <a:pt x="543936" y="1278920"/>
                </a:lnTo>
                <a:lnTo>
                  <a:pt x="517864" y="1224840"/>
                </a:lnTo>
                <a:lnTo>
                  <a:pt x="491986" y="1170662"/>
                </a:lnTo>
                <a:lnTo>
                  <a:pt x="466358" y="1116360"/>
                </a:lnTo>
                <a:lnTo>
                  <a:pt x="441034" y="1061906"/>
                </a:lnTo>
                <a:lnTo>
                  <a:pt x="416070" y="1007272"/>
                </a:lnTo>
                <a:lnTo>
                  <a:pt x="391522" y="952431"/>
                </a:lnTo>
                <a:lnTo>
                  <a:pt x="367444" y="897355"/>
                </a:lnTo>
                <a:lnTo>
                  <a:pt x="355600" y="869721"/>
                </a:lnTo>
                <a:lnTo>
                  <a:pt x="338350" y="831640"/>
                </a:lnTo>
                <a:lnTo>
                  <a:pt x="321240" y="793490"/>
                </a:lnTo>
                <a:lnTo>
                  <a:pt x="304268" y="755271"/>
                </a:lnTo>
                <a:lnTo>
                  <a:pt x="287434" y="716983"/>
                </a:lnTo>
                <a:lnTo>
                  <a:pt x="270739" y="678625"/>
                </a:lnTo>
                <a:lnTo>
                  <a:pt x="254183" y="640199"/>
                </a:lnTo>
                <a:lnTo>
                  <a:pt x="237765" y="601704"/>
                </a:lnTo>
                <a:lnTo>
                  <a:pt x="221485" y="563139"/>
                </a:lnTo>
                <a:lnTo>
                  <a:pt x="205344" y="524506"/>
                </a:lnTo>
                <a:lnTo>
                  <a:pt x="189342" y="485803"/>
                </a:lnTo>
                <a:lnTo>
                  <a:pt x="173479" y="447031"/>
                </a:lnTo>
                <a:lnTo>
                  <a:pt x="157754" y="408190"/>
                </a:lnTo>
                <a:lnTo>
                  <a:pt x="142167" y="369280"/>
                </a:lnTo>
                <a:lnTo>
                  <a:pt x="126719" y="330301"/>
                </a:lnTo>
                <a:lnTo>
                  <a:pt x="111410" y="291252"/>
                </a:lnTo>
                <a:lnTo>
                  <a:pt x="96239" y="252134"/>
                </a:lnTo>
                <a:lnTo>
                  <a:pt x="81208" y="212947"/>
                </a:lnTo>
                <a:lnTo>
                  <a:pt x="66314" y="173691"/>
                </a:lnTo>
                <a:lnTo>
                  <a:pt x="51560" y="134365"/>
                </a:lnTo>
                <a:lnTo>
                  <a:pt x="36944" y="94970"/>
                </a:lnTo>
                <a:lnTo>
                  <a:pt x="32062" y="83571"/>
                </a:lnTo>
                <a:lnTo>
                  <a:pt x="13439" y="37076"/>
                </a:lnTo>
                <a:lnTo>
                  <a:pt x="5301" y="12658"/>
                </a:lnTo>
                <a:lnTo>
                  <a:pt x="1683" y="0"/>
                </a:lnTo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60114" y="6504431"/>
            <a:ext cx="167640" cy="353695"/>
          </a:xfrm>
          <a:custGeom>
            <a:avLst/>
            <a:gdLst/>
            <a:ahLst/>
            <a:cxnLst/>
            <a:rect l="l" t="t" r="r" b="b"/>
            <a:pathLst>
              <a:path w="167640" h="353695">
                <a:moveTo>
                  <a:pt x="0" y="0"/>
                </a:moveTo>
                <a:lnTo>
                  <a:pt x="11315" y="37056"/>
                </a:lnTo>
                <a:lnTo>
                  <a:pt x="22938" y="73865"/>
                </a:lnTo>
                <a:lnTo>
                  <a:pt x="34896" y="110453"/>
                </a:lnTo>
                <a:lnTo>
                  <a:pt x="47217" y="146849"/>
                </a:lnTo>
                <a:lnTo>
                  <a:pt x="59929" y="183080"/>
                </a:lnTo>
                <a:lnTo>
                  <a:pt x="73060" y="219172"/>
                </a:lnTo>
                <a:lnTo>
                  <a:pt x="86637" y="255154"/>
                </a:lnTo>
                <a:lnTo>
                  <a:pt x="100689" y="291053"/>
                </a:lnTo>
                <a:lnTo>
                  <a:pt x="115243" y="326896"/>
                </a:lnTo>
                <a:lnTo>
                  <a:pt x="126441" y="353567"/>
                </a:lnTo>
                <a:lnTo>
                  <a:pt x="167594" y="353567"/>
                </a:lnTo>
                <a:lnTo>
                  <a:pt x="163170" y="344806"/>
                </a:lnTo>
                <a:lnTo>
                  <a:pt x="154195" y="326896"/>
                </a:lnTo>
                <a:lnTo>
                  <a:pt x="136430" y="291053"/>
                </a:lnTo>
                <a:lnTo>
                  <a:pt x="118888" y="255154"/>
                </a:lnTo>
                <a:lnTo>
                  <a:pt x="101542" y="219172"/>
                </a:lnTo>
                <a:lnTo>
                  <a:pt x="84362" y="183080"/>
                </a:lnTo>
                <a:lnTo>
                  <a:pt x="67323" y="146849"/>
                </a:lnTo>
                <a:lnTo>
                  <a:pt x="50394" y="110453"/>
                </a:lnTo>
                <a:lnTo>
                  <a:pt x="33549" y="73865"/>
                </a:lnTo>
                <a:lnTo>
                  <a:pt x="16761" y="37056"/>
                </a:lnTo>
                <a:lnTo>
                  <a:pt x="0" y="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00616" y="3202053"/>
            <a:ext cx="820419" cy="3324225"/>
          </a:xfrm>
          <a:custGeom>
            <a:avLst/>
            <a:gdLst/>
            <a:ahLst/>
            <a:cxnLst/>
            <a:rect l="l" t="t" r="r" b="b"/>
            <a:pathLst>
              <a:path w="820419" h="3324225">
                <a:moveTo>
                  <a:pt x="0" y="0"/>
                </a:moveTo>
                <a:lnTo>
                  <a:pt x="5637" y="54616"/>
                </a:lnTo>
                <a:lnTo>
                  <a:pt x="11482" y="109294"/>
                </a:lnTo>
                <a:lnTo>
                  <a:pt x="17535" y="164022"/>
                </a:lnTo>
                <a:lnTo>
                  <a:pt x="23797" y="218790"/>
                </a:lnTo>
                <a:lnTo>
                  <a:pt x="30266" y="273586"/>
                </a:lnTo>
                <a:lnTo>
                  <a:pt x="36944" y="328402"/>
                </a:lnTo>
                <a:lnTo>
                  <a:pt x="43829" y="383226"/>
                </a:lnTo>
                <a:lnTo>
                  <a:pt x="50922" y="438048"/>
                </a:lnTo>
                <a:lnTo>
                  <a:pt x="58224" y="492858"/>
                </a:lnTo>
                <a:lnTo>
                  <a:pt x="65733" y="547644"/>
                </a:lnTo>
                <a:lnTo>
                  <a:pt x="73450" y="602397"/>
                </a:lnTo>
                <a:lnTo>
                  <a:pt x="81375" y="657106"/>
                </a:lnTo>
                <a:lnTo>
                  <a:pt x="89507" y="711760"/>
                </a:lnTo>
                <a:lnTo>
                  <a:pt x="97848" y="766350"/>
                </a:lnTo>
                <a:lnTo>
                  <a:pt x="106396" y="820864"/>
                </a:lnTo>
                <a:lnTo>
                  <a:pt x="115224" y="875728"/>
                </a:lnTo>
                <a:lnTo>
                  <a:pt x="124116" y="929625"/>
                </a:lnTo>
                <a:lnTo>
                  <a:pt x="133288" y="983851"/>
                </a:lnTo>
                <a:lnTo>
                  <a:pt x="142667" y="1037959"/>
                </a:lnTo>
                <a:lnTo>
                  <a:pt x="152254" y="1091940"/>
                </a:lnTo>
                <a:lnTo>
                  <a:pt x="164956" y="1162371"/>
                </a:lnTo>
                <a:lnTo>
                  <a:pt x="178139" y="1232664"/>
                </a:lnTo>
                <a:lnTo>
                  <a:pt x="191800" y="1302819"/>
                </a:lnTo>
                <a:lnTo>
                  <a:pt x="205935" y="1372836"/>
                </a:lnTo>
                <a:lnTo>
                  <a:pt x="220541" y="1442714"/>
                </a:lnTo>
                <a:lnTo>
                  <a:pt x="235613" y="1512455"/>
                </a:lnTo>
                <a:lnTo>
                  <a:pt x="251150" y="1582057"/>
                </a:lnTo>
                <a:lnTo>
                  <a:pt x="267147" y="1651521"/>
                </a:lnTo>
                <a:lnTo>
                  <a:pt x="283600" y="1720846"/>
                </a:lnTo>
                <a:lnTo>
                  <a:pt x="300507" y="1790034"/>
                </a:lnTo>
                <a:lnTo>
                  <a:pt x="317864" y="1859083"/>
                </a:lnTo>
                <a:lnTo>
                  <a:pt x="335668" y="1927993"/>
                </a:lnTo>
                <a:lnTo>
                  <a:pt x="353915" y="1996766"/>
                </a:lnTo>
                <a:lnTo>
                  <a:pt x="372601" y="2065400"/>
                </a:lnTo>
                <a:lnTo>
                  <a:pt x="391723" y="2133895"/>
                </a:lnTo>
                <a:lnTo>
                  <a:pt x="411278" y="2202252"/>
                </a:lnTo>
                <a:lnTo>
                  <a:pt x="431263" y="2270471"/>
                </a:lnTo>
                <a:lnTo>
                  <a:pt x="451673" y="2338552"/>
                </a:lnTo>
                <a:lnTo>
                  <a:pt x="472505" y="2406493"/>
                </a:lnTo>
                <a:lnTo>
                  <a:pt x="493757" y="2474297"/>
                </a:lnTo>
                <a:lnTo>
                  <a:pt x="516180" y="2541897"/>
                </a:lnTo>
                <a:lnTo>
                  <a:pt x="539129" y="2609220"/>
                </a:lnTo>
                <a:lnTo>
                  <a:pt x="562576" y="2676266"/>
                </a:lnTo>
                <a:lnTo>
                  <a:pt x="586494" y="2743035"/>
                </a:lnTo>
                <a:lnTo>
                  <a:pt x="610854" y="2809528"/>
                </a:lnTo>
                <a:lnTo>
                  <a:pt x="635630" y="2875743"/>
                </a:lnTo>
                <a:lnTo>
                  <a:pt x="660793" y="2941682"/>
                </a:lnTo>
                <a:lnTo>
                  <a:pt x="686317" y="3007343"/>
                </a:lnTo>
                <a:lnTo>
                  <a:pt x="712173" y="3072727"/>
                </a:lnTo>
                <a:lnTo>
                  <a:pt x="738334" y="3137834"/>
                </a:lnTo>
                <a:lnTo>
                  <a:pt x="753668" y="3173151"/>
                </a:lnTo>
                <a:lnTo>
                  <a:pt x="794565" y="3265365"/>
                </a:lnTo>
                <a:lnTo>
                  <a:pt x="804789" y="3288530"/>
                </a:lnTo>
                <a:lnTo>
                  <a:pt x="809915" y="3300233"/>
                </a:lnTo>
                <a:lnTo>
                  <a:pt x="815019" y="3311960"/>
                </a:lnTo>
                <a:lnTo>
                  <a:pt x="820124" y="3323779"/>
                </a:lnTo>
                <a:lnTo>
                  <a:pt x="815746" y="3311945"/>
                </a:lnTo>
                <a:lnTo>
                  <a:pt x="812003" y="3300200"/>
                </a:lnTo>
                <a:lnTo>
                  <a:pt x="808749" y="3288304"/>
                </a:lnTo>
                <a:lnTo>
                  <a:pt x="805805" y="3275880"/>
                </a:lnTo>
                <a:lnTo>
                  <a:pt x="803021" y="3262664"/>
                </a:lnTo>
                <a:lnTo>
                  <a:pt x="799203" y="3250301"/>
                </a:lnTo>
                <a:lnTo>
                  <a:pt x="788272" y="3213255"/>
                </a:lnTo>
                <a:lnTo>
                  <a:pt x="778120" y="3176262"/>
                </a:lnTo>
                <a:lnTo>
                  <a:pt x="768745" y="3139313"/>
                </a:lnTo>
                <a:lnTo>
                  <a:pt x="757452" y="3090095"/>
                </a:lnTo>
                <a:lnTo>
                  <a:pt x="747566" y="3041072"/>
                </a:lnTo>
                <a:lnTo>
                  <a:pt x="735868" y="3012042"/>
                </a:lnTo>
                <a:lnTo>
                  <a:pt x="712872" y="2953982"/>
                </a:lnTo>
                <a:lnTo>
                  <a:pt x="690388" y="2895923"/>
                </a:lnTo>
                <a:lnTo>
                  <a:pt x="668387" y="2837864"/>
                </a:lnTo>
                <a:lnTo>
                  <a:pt x="646844" y="2779805"/>
                </a:lnTo>
                <a:lnTo>
                  <a:pt x="625730" y="2721746"/>
                </a:lnTo>
                <a:lnTo>
                  <a:pt x="605017" y="2663688"/>
                </a:lnTo>
                <a:lnTo>
                  <a:pt x="584678" y="2605629"/>
                </a:lnTo>
                <a:lnTo>
                  <a:pt x="564686" y="2547569"/>
                </a:lnTo>
                <a:lnTo>
                  <a:pt x="545012" y="2489509"/>
                </a:lnTo>
                <a:lnTo>
                  <a:pt x="513376" y="2393332"/>
                </a:lnTo>
                <a:lnTo>
                  <a:pt x="491948" y="2325984"/>
                </a:lnTo>
                <a:lnTo>
                  <a:pt x="470997" y="2258443"/>
                </a:lnTo>
                <a:lnTo>
                  <a:pt x="450521" y="2190715"/>
                </a:lnTo>
                <a:lnTo>
                  <a:pt x="430515" y="2122807"/>
                </a:lnTo>
                <a:lnTo>
                  <a:pt x="410976" y="2054727"/>
                </a:lnTo>
                <a:lnTo>
                  <a:pt x="391902" y="1986480"/>
                </a:lnTo>
                <a:lnTo>
                  <a:pt x="373288" y="1918075"/>
                </a:lnTo>
                <a:lnTo>
                  <a:pt x="355130" y="1849518"/>
                </a:lnTo>
                <a:lnTo>
                  <a:pt x="337426" y="1780815"/>
                </a:lnTo>
                <a:lnTo>
                  <a:pt x="320172" y="1711974"/>
                </a:lnTo>
                <a:lnTo>
                  <a:pt x="303365" y="1643002"/>
                </a:lnTo>
                <a:lnTo>
                  <a:pt x="287000" y="1573906"/>
                </a:lnTo>
                <a:lnTo>
                  <a:pt x="271076" y="1504692"/>
                </a:lnTo>
                <a:lnTo>
                  <a:pt x="255587" y="1435367"/>
                </a:lnTo>
                <a:lnTo>
                  <a:pt x="240531" y="1365939"/>
                </a:lnTo>
                <a:lnTo>
                  <a:pt x="225904" y="1296415"/>
                </a:lnTo>
                <a:lnTo>
                  <a:pt x="211702" y="1226800"/>
                </a:lnTo>
                <a:lnTo>
                  <a:pt x="197923" y="1157103"/>
                </a:lnTo>
                <a:lnTo>
                  <a:pt x="184563" y="1087330"/>
                </a:lnTo>
                <a:lnTo>
                  <a:pt x="177017" y="1045134"/>
                </a:lnTo>
                <a:lnTo>
                  <a:pt x="169606" y="1002873"/>
                </a:lnTo>
                <a:lnTo>
                  <a:pt x="162327" y="960549"/>
                </a:lnTo>
                <a:lnTo>
                  <a:pt x="155175" y="918166"/>
                </a:lnTo>
                <a:lnTo>
                  <a:pt x="148078" y="875293"/>
                </a:lnTo>
                <a:lnTo>
                  <a:pt x="141242" y="833238"/>
                </a:lnTo>
                <a:lnTo>
                  <a:pt x="134454" y="790699"/>
                </a:lnTo>
                <a:lnTo>
                  <a:pt x="127780" y="748116"/>
                </a:lnTo>
                <a:lnTo>
                  <a:pt x="121217" y="705491"/>
                </a:lnTo>
                <a:lnTo>
                  <a:pt x="114760" y="662828"/>
                </a:lnTo>
                <a:lnTo>
                  <a:pt x="108408" y="620130"/>
                </a:lnTo>
                <a:lnTo>
                  <a:pt x="102156" y="577401"/>
                </a:lnTo>
                <a:lnTo>
                  <a:pt x="96001" y="534644"/>
                </a:lnTo>
                <a:lnTo>
                  <a:pt x="89940" y="491864"/>
                </a:lnTo>
                <a:lnTo>
                  <a:pt x="83968" y="449063"/>
                </a:lnTo>
                <a:lnTo>
                  <a:pt x="78083" y="406244"/>
                </a:lnTo>
                <a:lnTo>
                  <a:pt x="72281" y="363412"/>
                </a:lnTo>
                <a:lnTo>
                  <a:pt x="66559" y="320569"/>
                </a:lnTo>
                <a:lnTo>
                  <a:pt x="60913" y="277720"/>
                </a:lnTo>
                <a:lnTo>
                  <a:pt x="55340" y="234868"/>
                </a:lnTo>
                <a:lnTo>
                  <a:pt x="0" y="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26613" y="228594"/>
            <a:ext cx="101600" cy="2927985"/>
          </a:xfrm>
          <a:custGeom>
            <a:avLst/>
            <a:gdLst/>
            <a:ahLst/>
            <a:cxnLst/>
            <a:rect l="l" t="t" r="r" b="b"/>
            <a:pathLst>
              <a:path w="101600" h="2927985">
                <a:moveTo>
                  <a:pt x="64826" y="0"/>
                </a:moveTo>
                <a:lnTo>
                  <a:pt x="51110" y="0"/>
                </a:lnTo>
                <a:lnTo>
                  <a:pt x="46401" y="62206"/>
                </a:lnTo>
                <a:lnTo>
                  <a:pt x="41973" y="124351"/>
                </a:lnTo>
                <a:lnTo>
                  <a:pt x="37817" y="186441"/>
                </a:lnTo>
                <a:lnTo>
                  <a:pt x="33925" y="248482"/>
                </a:lnTo>
                <a:lnTo>
                  <a:pt x="30286" y="310482"/>
                </a:lnTo>
                <a:lnTo>
                  <a:pt x="26893" y="372447"/>
                </a:lnTo>
                <a:lnTo>
                  <a:pt x="23738" y="434385"/>
                </a:lnTo>
                <a:lnTo>
                  <a:pt x="20811" y="496302"/>
                </a:lnTo>
                <a:lnTo>
                  <a:pt x="18105" y="558206"/>
                </a:lnTo>
                <a:lnTo>
                  <a:pt x="15613" y="620102"/>
                </a:lnTo>
                <a:lnTo>
                  <a:pt x="13326" y="681999"/>
                </a:lnTo>
                <a:lnTo>
                  <a:pt x="11238" y="743902"/>
                </a:lnTo>
                <a:lnTo>
                  <a:pt x="9340" y="805819"/>
                </a:lnTo>
                <a:lnTo>
                  <a:pt x="7627" y="867757"/>
                </a:lnTo>
                <a:lnTo>
                  <a:pt x="6090" y="929723"/>
                </a:lnTo>
                <a:lnTo>
                  <a:pt x="4723" y="991723"/>
                </a:lnTo>
                <a:lnTo>
                  <a:pt x="3519" y="1053764"/>
                </a:lnTo>
                <a:lnTo>
                  <a:pt x="2471" y="1115854"/>
                </a:lnTo>
                <a:lnTo>
                  <a:pt x="1573" y="1177998"/>
                </a:lnTo>
                <a:lnTo>
                  <a:pt x="818" y="1240205"/>
                </a:lnTo>
                <a:lnTo>
                  <a:pt x="270" y="1311402"/>
                </a:lnTo>
                <a:lnTo>
                  <a:pt x="0" y="1382532"/>
                </a:lnTo>
                <a:lnTo>
                  <a:pt x="10" y="1453616"/>
                </a:lnTo>
                <a:lnTo>
                  <a:pt x="306" y="1524647"/>
                </a:lnTo>
                <a:lnTo>
                  <a:pt x="889" y="1595636"/>
                </a:lnTo>
                <a:lnTo>
                  <a:pt x="1764" y="1666591"/>
                </a:lnTo>
                <a:lnTo>
                  <a:pt x="2934" y="1737519"/>
                </a:lnTo>
                <a:lnTo>
                  <a:pt x="4402" y="1808426"/>
                </a:lnTo>
                <a:lnTo>
                  <a:pt x="6172" y="1879319"/>
                </a:lnTo>
                <a:lnTo>
                  <a:pt x="8247" y="1950205"/>
                </a:lnTo>
                <a:lnTo>
                  <a:pt x="10631" y="2021091"/>
                </a:lnTo>
                <a:lnTo>
                  <a:pt x="13327" y="2091984"/>
                </a:lnTo>
                <a:lnTo>
                  <a:pt x="16338" y="2162891"/>
                </a:lnTo>
                <a:lnTo>
                  <a:pt x="19668" y="2233819"/>
                </a:lnTo>
                <a:lnTo>
                  <a:pt x="23321" y="2304774"/>
                </a:lnTo>
                <a:lnTo>
                  <a:pt x="27299" y="2375764"/>
                </a:lnTo>
                <a:lnTo>
                  <a:pt x="31606" y="2446795"/>
                </a:lnTo>
                <a:lnTo>
                  <a:pt x="36246" y="2517874"/>
                </a:lnTo>
                <a:lnTo>
                  <a:pt x="41222" y="2589008"/>
                </a:lnTo>
                <a:lnTo>
                  <a:pt x="46538" y="2660205"/>
                </a:lnTo>
                <a:lnTo>
                  <a:pt x="49013" y="2672862"/>
                </a:lnTo>
                <a:lnTo>
                  <a:pt x="50380" y="2685519"/>
                </a:lnTo>
                <a:lnTo>
                  <a:pt x="50969" y="2698176"/>
                </a:lnTo>
                <a:lnTo>
                  <a:pt x="51107" y="2710832"/>
                </a:lnTo>
                <a:lnTo>
                  <a:pt x="53669" y="2723465"/>
                </a:lnTo>
                <a:lnTo>
                  <a:pt x="61842" y="2760857"/>
                </a:lnTo>
                <a:lnTo>
                  <a:pt x="79262" y="2834516"/>
                </a:lnTo>
                <a:lnTo>
                  <a:pt x="82159" y="2846796"/>
                </a:lnTo>
                <a:lnTo>
                  <a:pt x="93271" y="2896386"/>
                </a:lnTo>
                <a:lnTo>
                  <a:pt x="96830" y="2918383"/>
                </a:lnTo>
                <a:lnTo>
                  <a:pt x="96830" y="2922993"/>
                </a:lnTo>
                <a:lnTo>
                  <a:pt x="101402" y="2927604"/>
                </a:lnTo>
                <a:lnTo>
                  <a:pt x="76713" y="2683127"/>
                </a:lnTo>
                <a:lnTo>
                  <a:pt x="68621" y="2585056"/>
                </a:lnTo>
                <a:lnTo>
                  <a:pt x="63546" y="2514513"/>
                </a:lnTo>
                <a:lnTo>
                  <a:pt x="58745" y="2443964"/>
                </a:lnTo>
                <a:lnTo>
                  <a:pt x="54219" y="2373403"/>
                </a:lnTo>
                <a:lnTo>
                  <a:pt x="49967" y="2302829"/>
                </a:lnTo>
                <a:lnTo>
                  <a:pt x="45989" y="2232238"/>
                </a:lnTo>
                <a:lnTo>
                  <a:pt x="42286" y="2161625"/>
                </a:lnTo>
                <a:lnTo>
                  <a:pt x="38857" y="2090989"/>
                </a:lnTo>
                <a:lnTo>
                  <a:pt x="35702" y="2020324"/>
                </a:lnTo>
                <a:lnTo>
                  <a:pt x="32822" y="1949629"/>
                </a:lnTo>
                <a:lnTo>
                  <a:pt x="30216" y="1878899"/>
                </a:lnTo>
                <a:lnTo>
                  <a:pt x="27884" y="1808131"/>
                </a:lnTo>
                <a:lnTo>
                  <a:pt x="25827" y="1737321"/>
                </a:lnTo>
                <a:lnTo>
                  <a:pt x="24044" y="1666467"/>
                </a:lnTo>
                <a:lnTo>
                  <a:pt x="22535" y="1595564"/>
                </a:lnTo>
                <a:lnTo>
                  <a:pt x="21300" y="1524610"/>
                </a:lnTo>
                <a:lnTo>
                  <a:pt x="20340" y="1453600"/>
                </a:lnTo>
                <a:lnTo>
                  <a:pt x="19655" y="1382532"/>
                </a:lnTo>
                <a:lnTo>
                  <a:pt x="19243" y="1311401"/>
                </a:lnTo>
                <a:lnTo>
                  <a:pt x="19106" y="1240205"/>
                </a:lnTo>
                <a:lnTo>
                  <a:pt x="19861" y="1177966"/>
                </a:lnTo>
                <a:lnTo>
                  <a:pt x="20758" y="1115729"/>
                </a:lnTo>
                <a:lnTo>
                  <a:pt x="21801" y="1053500"/>
                </a:lnTo>
                <a:lnTo>
                  <a:pt x="22992" y="991280"/>
                </a:lnTo>
                <a:lnTo>
                  <a:pt x="24336" y="929075"/>
                </a:lnTo>
                <a:lnTo>
                  <a:pt x="25836" y="866886"/>
                </a:lnTo>
                <a:lnTo>
                  <a:pt x="27495" y="804718"/>
                </a:lnTo>
                <a:lnTo>
                  <a:pt x="29316" y="742575"/>
                </a:lnTo>
                <a:lnTo>
                  <a:pt x="31303" y="680459"/>
                </a:lnTo>
                <a:lnTo>
                  <a:pt x="33458" y="618374"/>
                </a:lnTo>
                <a:lnTo>
                  <a:pt x="35784" y="556323"/>
                </a:lnTo>
                <a:lnTo>
                  <a:pt x="38284" y="494311"/>
                </a:lnTo>
                <a:lnTo>
                  <a:pt x="40961" y="432340"/>
                </a:lnTo>
                <a:lnTo>
                  <a:pt x="43817" y="370414"/>
                </a:lnTo>
                <a:lnTo>
                  <a:pt x="46853" y="308537"/>
                </a:lnTo>
                <a:lnTo>
                  <a:pt x="50073" y="246712"/>
                </a:lnTo>
                <a:lnTo>
                  <a:pt x="53479" y="184942"/>
                </a:lnTo>
                <a:lnTo>
                  <a:pt x="57072" y="123231"/>
                </a:lnTo>
                <a:lnTo>
                  <a:pt x="60854" y="61582"/>
                </a:lnTo>
                <a:lnTo>
                  <a:pt x="64826" y="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7723" y="2944367"/>
            <a:ext cx="79375" cy="493395"/>
          </a:xfrm>
          <a:custGeom>
            <a:avLst/>
            <a:gdLst/>
            <a:ahLst/>
            <a:cxnLst/>
            <a:rect l="l" t="t" r="r" b="b"/>
            <a:pathLst>
              <a:path w="79375" h="493395">
                <a:moveTo>
                  <a:pt x="0" y="0"/>
                </a:moveTo>
                <a:lnTo>
                  <a:pt x="3911" y="39175"/>
                </a:lnTo>
                <a:lnTo>
                  <a:pt x="7382" y="77914"/>
                </a:lnTo>
                <a:lnTo>
                  <a:pt x="13758" y="154829"/>
                </a:lnTo>
                <a:lnTo>
                  <a:pt x="15921" y="180505"/>
                </a:lnTo>
                <a:lnTo>
                  <a:pt x="19392" y="219244"/>
                </a:lnTo>
                <a:lnTo>
                  <a:pt x="23304" y="258419"/>
                </a:lnTo>
                <a:lnTo>
                  <a:pt x="79106" y="493178"/>
                </a:lnTo>
                <a:lnTo>
                  <a:pt x="55476" y="254090"/>
                </a:lnTo>
                <a:lnTo>
                  <a:pt x="51282" y="212280"/>
                </a:lnTo>
                <a:lnTo>
                  <a:pt x="46621" y="207657"/>
                </a:lnTo>
                <a:lnTo>
                  <a:pt x="46621" y="198437"/>
                </a:lnTo>
                <a:lnTo>
                  <a:pt x="38347" y="160073"/>
                </a:lnTo>
                <a:lnTo>
                  <a:pt x="29464" y="122497"/>
                </a:lnTo>
                <a:lnTo>
                  <a:pt x="14293" y="61129"/>
                </a:lnTo>
                <a:lnTo>
                  <a:pt x="11326" y="48984"/>
                </a:lnTo>
                <a:lnTo>
                  <a:pt x="8413" y="36866"/>
                </a:lnTo>
                <a:lnTo>
                  <a:pt x="5567" y="24769"/>
                </a:lnTo>
                <a:lnTo>
                  <a:pt x="2802" y="12685"/>
                </a:lnTo>
                <a:lnTo>
                  <a:pt x="0" y="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769619" y="5478779"/>
            <a:ext cx="189865" cy="1023619"/>
          </a:xfrm>
          <a:custGeom>
            <a:avLst/>
            <a:gdLst/>
            <a:ahLst/>
            <a:cxnLst/>
            <a:rect l="l" t="t" r="r" b="b"/>
            <a:pathLst>
              <a:path w="189865" h="1023620">
                <a:moveTo>
                  <a:pt x="0" y="0"/>
                </a:moveTo>
                <a:lnTo>
                  <a:pt x="274" y="42965"/>
                </a:lnTo>
                <a:lnTo>
                  <a:pt x="1078" y="85932"/>
                </a:lnTo>
                <a:lnTo>
                  <a:pt x="2384" y="128898"/>
                </a:lnTo>
                <a:lnTo>
                  <a:pt x="4163" y="171865"/>
                </a:lnTo>
                <a:lnTo>
                  <a:pt x="6389" y="214833"/>
                </a:lnTo>
                <a:lnTo>
                  <a:pt x="9033" y="257800"/>
                </a:lnTo>
                <a:lnTo>
                  <a:pt x="12067" y="300767"/>
                </a:lnTo>
                <a:lnTo>
                  <a:pt x="15462" y="343734"/>
                </a:lnTo>
                <a:lnTo>
                  <a:pt x="19192" y="386700"/>
                </a:lnTo>
                <a:lnTo>
                  <a:pt x="23228" y="429666"/>
                </a:lnTo>
                <a:lnTo>
                  <a:pt x="29906" y="480490"/>
                </a:lnTo>
                <a:lnTo>
                  <a:pt x="37030" y="530457"/>
                </a:lnTo>
                <a:lnTo>
                  <a:pt x="44871" y="581319"/>
                </a:lnTo>
                <a:lnTo>
                  <a:pt x="53340" y="632244"/>
                </a:lnTo>
                <a:lnTo>
                  <a:pt x="62436" y="683044"/>
                </a:lnTo>
                <a:lnTo>
                  <a:pt x="72161" y="733533"/>
                </a:lnTo>
                <a:lnTo>
                  <a:pt x="83211" y="778757"/>
                </a:lnTo>
                <a:lnTo>
                  <a:pt x="97648" y="814245"/>
                </a:lnTo>
                <a:lnTo>
                  <a:pt x="102519" y="826072"/>
                </a:lnTo>
                <a:lnTo>
                  <a:pt x="107152" y="837899"/>
                </a:lnTo>
                <a:lnTo>
                  <a:pt x="111384" y="849724"/>
                </a:lnTo>
                <a:lnTo>
                  <a:pt x="116857" y="861596"/>
                </a:lnTo>
                <a:lnTo>
                  <a:pt x="132691" y="896600"/>
                </a:lnTo>
                <a:lnTo>
                  <a:pt x="163181" y="965332"/>
                </a:lnTo>
                <a:lnTo>
                  <a:pt x="168299" y="976813"/>
                </a:lnTo>
                <a:lnTo>
                  <a:pt x="173469" y="988346"/>
                </a:lnTo>
                <a:lnTo>
                  <a:pt x="178709" y="999946"/>
                </a:lnTo>
                <a:lnTo>
                  <a:pt x="184035" y="1011629"/>
                </a:lnTo>
                <a:lnTo>
                  <a:pt x="189462" y="1023414"/>
                </a:lnTo>
                <a:lnTo>
                  <a:pt x="186243" y="1012416"/>
                </a:lnTo>
                <a:lnTo>
                  <a:pt x="182678" y="999722"/>
                </a:lnTo>
                <a:lnTo>
                  <a:pt x="178899" y="986797"/>
                </a:lnTo>
                <a:lnTo>
                  <a:pt x="170341" y="958029"/>
                </a:lnTo>
                <a:lnTo>
                  <a:pt x="162091" y="929366"/>
                </a:lnTo>
                <a:lnTo>
                  <a:pt x="146496" y="872331"/>
                </a:lnTo>
                <a:lnTo>
                  <a:pt x="132073" y="815649"/>
                </a:lnTo>
                <a:lnTo>
                  <a:pt x="118780" y="759274"/>
                </a:lnTo>
                <a:lnTo>
                  <a:pt x="106574" y="703164"/>
                </a:lnTo>
                <a:lnTo>
                  <a:pt x="95415" y="647275"/>
                </a:lnTo>
                <a:lnTo>
                  <a:pt x="85260" y="591562"/>
                </a:lnTo>
                <a:lnTo>
                  <a:pt x="76067" y="535982"/>
                </a:lnTo>
                <a:lnTo>
                  <a:pt x="67706" y="479844"/>
                </a:lnTo>
                <a:lnTo>
                  <a:pt x="60401" y="425043"/>
                </a:lnTo>
                <a:lnTo>
                  <a:pt x="53503" y="342675"/>
                </a:lnTo>
                <a:lnTo>
                  <a:pt x="48280" y="277737"/>
                </a:lnTo>
                <a:lnTo>
                  <a:pt x="44679" y="229447"/>
                </a:lnTo>
                <a:lnTo>
                  <a:pt x="41455" y="181406"/>
                </a:lnTo>
                <a:lnTo>
                  <a:pt x="38701" y="133520"/>
                </a:lnTo>
                <a:lnTo>
                  <a:pt x="37172" y="101638"/>
                </a:lnTo>
                <a:lnTo>
                  <a:pt x="37172" y="97015"/>
                </a:lnTo>
                <a:lnTo>
                  <a:pt x="32524" y="92405"/>
                </a:lnTo>
                <a:lnTo>
                  <a:pt x="32524" y="83159"/>
                </a:lnTo>
                <a:lnTo>
                  <a:pt x="28303" y="71330"/>
                </a:lnTo>
                <a:lnTo>
                  <a:pt x="23679" y="59503"/>
                </a:lnTo>
                <a:lnTo>
                  <a:pt x="18813" y="47676"/>
                </a:lnTo>
                <a:lnTo>
                  <a:pt x="13864" y="35849"/>
                </a:lnTo>
                <a:lnTo>
                  <a:pt x="8993" y="24022"/>
                </a:lnTo>
                <a:lnTo>
                  <a:pt x="4359" y="12195"/>
                </a:lnTo>
                <a:lnTo>
                  <a:pt x="0" y="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774195" y="1399029"/>
            <a:ext cx="2077720" cy="4044315"/>
          </a:xfrm>
          <a:custGeom>
            <a:avLst/>
            <a:gdLst/>
            <a:ahLst/>
            <a:cxnLst/>
            <a:rect l="l" t="t" r="r" b="b"/>
            <a:pathLst>
              <a:path w="2077720" h="4044315">
                <a:moveTo>
                  <a:pt x="2077212" y="0"/>
                </a:moveTo>
                <a:lnTo>
                  <a:pt x="2044550" y="29059"/>
                </a:lnTo>
                <a:lnTo>
                  <a:pt x="2002458" y="67966"/>
                </a:lnTo>
                <a:lnTo>
                  <a:pt x="1961420" y="107260"/>
                </a:lnTo>
                <a:lnTo>
                  <a:pt x="1930933" y="137118"/>
                </a:lnTo>
                <a:lnTo>
                  <a:pt x="1850102" y="217738"/>
                </a:lnTo>
                <a:lnTo>
                  <a:pt x="1811326" y="257574"/>
                </a:lnTo>
                <a:lnTo>
                  <a:pt x="1772551" y="298515"/>
                </a:lnTo>
                <a:lnTo>
                  <a:pt x="1733777" y="340560"/>
                </a:lnTo>
                <a:lnTo>
                  <a:pt x="1695001" y="383711"/>
                </a:lnTo>
                <a:lnTo>
                  <a:pt x="1675612" y="405701"/>
                </a:lnTo>
                <a:lnTo>
                  <a:pt x="1636981" y="447330"/>
                </a:lnTo>
                <a:lnTo>
                  <a:pt x="1598654" y="489236"/>
                </a:lnTo>
                <a:lnTo>
                  <a:pt x="1560659" y="531418"/>
                </a:lnTo>
                <a:lnTo>
                  <a:pt x="1523024" y="573877"/>
                </a:lnTo>
                <a:lnTo>
                  <a:pt x="1485777" y="616613"/>
                </a:lnTo>
                <a:lnTo>
                  <a:pt x="1448946" y="659625"/>
                </a:lnTo>
                <a:lnTo>
                  <a:pt x="1412558" y="702914"/>
                </a:lnTo>
                <a:lnTo>
                  <a:pt x="1376642" y="746480"/>
                </a:lnTo>
                <a:lnTo>
                  <a:pt x="1341225" y="790322"/>
                </a:lnTo>
                <a:lnTo>
                  <a:pt x="1271161" y="879495"/>
                </a:lnTo>
                <a:lnTo>
                  <a:pt x="1236276" y="924760"/>
                </a:lnTo>
                <a:lnTo>
                  <a:pt x="1201688" y="970240"/>
                </a:lnTo>
                <a:lnTo>
                  <a:pt x="1167409" y="1015937"/>
                </a:lnTo>
                <a:lnTo>
                  <a:pt x="1133448" y="1061855"/>
                </a:lnTo>
                <a:lnTo>
                  <a:pt x="1099816" y="1107998"/>
                </a:lnTo>
                <a:lnTo>
                  <a:pt x="1066523" y="1154370"/>
                </a:lnTo>
                <a:lnTo>
                  <a:pt x="1033580" y="1200972"/>
                </a:lnTo>
                <a:lnTo>
                  <a:pt x="1000997" y="1247810"/>
                </a:lnTo>
                <a:lnTo>
                  <a:pt x="968784" y="1294887"/>
                </a:lnTo>
                <a:lnTo>
                  <a:pt x="936952" y="1342205"/>
                </a:lnTo>
                <a:lnTo>
                  <a:pt x="905512" y="1389769"/>
                </a:lnTo>
                <a:lnTo>
                  <a:pt x="874472" y="1437582"/>
                </a:lnTo>
                <a:lnTo>
                  <a:pt x="843845" y="1485647"/>
                </a:lnTo>
                <a:lnTo>
                  <a:pt x="813640" y="1533969"/>
                </a:lnTo>
                <a:lnTo>
                  <a:pt x="783868" y="1582550"/>
                </a:lnTo>
                <a:lnTo>
                  <a:pt x="754539" y="1631393"/>
                </a:lnTo>
                <a:lnTo>
                  <a:pt x="725664" y="1680503"/>
                </a:lnTo>
                <a:lnTo>
                  <a:pt x="697252" y="1729883"/>
                </a:lnTo>
                <a:lnTo>
                  <a:pt x="669315" y="1779536"/>
                </a:lnTo>
                <a:lnTo>
                  <a:pt x="641170" y="1828805"/>
                </a:lnTo>
                <a:lnTo>
                  <a:pt x="613517" y="1878409"/>
                </a:lnTo>
                <a:lnTo>
                  <a:pt x="586362" y="1928339"/>
                </a:lnTo>
                <a:lnTo>
                  <a:pt x="559713" y="1978583"/>
                </a:lnTo>
                <a:lnTo>
                  <a:pt x="533576" y="2029132"/>
                </a:lnTo>
                <a:lnTo>
                  <a:pt x="507958" y="2079975"/>
                </a:lnTo>
                <a:lnTo>
                  <a:pt x="482867" y="2131101"/>
                </a:lnTo>
                <a:lnTo>
                  <a:pt x="458308" y="2182500"/>
                </a:lnTo>
                <a:lnTo>
                  <a:pt x="434290" y="2234163"/>
                </a:lnTo>
                <a:lnTo>
                  <a:pt x="410819" y="2286077"/>
                </a:lnTo>
                <a:lnTo>
                  <a:pt x="387902" y="2338234"/>
                </a:lnTo>
                <a:lnTo>
                  <a:pt x="365546" y="2390622"/>
                </a:lnTo>
                <a:lnTo>
                  <a:pt x="343757" y="2443232"/>
                </a:lnTo>
                <a:lnTo>
                  <a:pt x="322544" y="2496053"/>
                </a:lnTo>
                <a:lnTo>
                  <a:pt x="301912" y="2549073"/>
                </a:lnTo>
                <a:lnTo>
                  <a:pt x="281869" y="2602284"/>
                </a:lnTo>
                <a:lnTo>
                  <a:pt x="262421" y="2655675"/>
                </a:lnTo>
                <a:lnTo>
                  <a:pt x="243576" y="2709235"/>
                </a:lnTo>
                <a:lnTo>
                  <a:pt x="225340" y="2762954"/>
                </a:lnTo>
                <a:lnTo>
                  <a:pt x="207721" y="2816821"/>
                </a:lnTo>
                <a:lnTo>
                  <a:pt x="190066" y="2871522"/>
                </a:lnTo>
                <a:lnTo>
                  <a:pt x="173115" y="2926361"/>
                </a:lnTo>
                <a:lnTo>
                  <a:pt x="156876" y="2981338"/>
                </a:lnTo>
                <a:lnTo>
                  <a:pt x="141361" y="3036453"/>
                </a:lnTo>
                <a:lnTo>
                  <a:pt x="126580" y="3091706"/>
                </a:lnTo>
                <a:lnTo>
                  <a:pt x="112543" y="3147098"/>
                </a:lnTo>
                <a:lnTo>
                  <a:pt x="99260" y="3202627"/>
                </a:lnTo>
                <a:lnTo>
                  <a:pt x="86743" y="3258295"/>
                </a:lnTo>
                <a:lnTo>
                  <a:pt x="75001" y="3314102"/>
                </a:lnTo>
                <a:lnTo>
                  <a:pt x="64046" y="3370046"/>
                </a:lnTo>
                <a:lnTo>
                  <a:pt x="53886" y="3426129"/>
                </a:lnTo>
                <a:lnTo>
                  <a:pt x="44533" y="3482350"/>
                </a:lnTo>
                <a:lnTo>
                  <a:pt x="35997" y="3538710"/>
                </a:lnTo>
                <a:lnTo>
                  <a:pt x="28289" y="3595207"/>
                </a:lnTo>
                <a:lnTo>
                  <a:pt x="21419" y="3651844"/>
                </a:lnTo>
                <a:lnTo>
                  <a:pt x="15397" y="3708618"/>
                </a:lnTo>
                <a:lnTo>
                  <a:pt x="10233" y="3765531"/>
                </a:lnTo>
                <a:lnTo>
                  <a:pt x="5939" y="3822583"/>
                </a:lnTo>
                <a:lnTo>
                  <a:pt x="2495" y="3880431"/>
                </a:lnTo>
                <a:lnTo>
                  <a:pt x="0" y="3937101"/>
                </a:lnTo>
                <a:lnTo>
                  <a:pt x="0" y="3960152"/>
                </a:lnTo>
                <a:lnTo>
                  <a:pt x="3779" y="3971672"/>
                </a:lnTo>
                <a:lnTo>
                  <a:pt x="7628" y="3983566"/>
                </a:lnTo>
                <a:lnTo>
                  <a:pt x="20290" y="4020089"/>
                </a:lnTo>
                <a:lnTo>
                  <a:pt x="30355" y="4043748"/>
                </a:lnTo>
                <a:lnTo>
                  <a:pt x="32308" y="3937101"/>
                </a:lnTo>
                <a:lnTo>
                  <a:pt x="34872" y="3879773"/>
                </a:lnTo>
                <a:lnTo>
                  <a:pt x="38239" y="3823837"/>
                </a:lnTo>
                <a:lnTo>
                  <a:pt x="42511" y="3767326"/>
                </a:lnTo>
                <a:lnTo>
                  <a:pt x="47632" y="3710905"/>
                </a:lnTo>
                <a:lnTo>
                  <a:pt x="53583" y="3654581"/>
                </a:lnTo>
                <a:lnTo>
                  <a:pt x="60349" y="3598361"/>
                </a:lnTo>
                <a:lnTo>
                  <a:pt x="67910" y="3542251"/>
                </a:lnTo>
                <a:lnTo>
                  <a:pt x="76251" y="3486259"/>
                </a:lnTo>
                <a:lnTo>
                  <a:pt x="85354" y="3430392"/>
                </a:lnTo>
                <a:lnTo>
                  <a:pt x="95200" y="3374656"/>
                </a:lnTo>
                <a:lnTo>
                  <a:pt x="105774" y="3319059"/>
                </a:lnTo>
                <a:lnTo>
                  <a:pt x="117058" y="3263606"/>
                </a:lnTo>
                <a:lnTo>
                  <a:pt x="129034" y="3208306"/>
                </a:lnTo>
                <a:lnTo>
                  <a:pt x="141685" y="3153165"/>
                </a:lnTo>
                <a:lnTo>
                  <a:pt x="154993" y="3098189"/>
                </a:lnTo>
                <a:lnTo>
                  <a:pt x="168942" y="3043386"/>
                </a:lnTo>
                <a:lnTo>
                  <a:pt x="183515" y="2988763"/>
                </a:lnTo>
                <a:lnTo>
                  <a:pt x="198693" y="2934327"/>
                </a:lnTo>
                <a:lnTo>
                  <a:pt x="214459" y="2880084"/>
                </a:lnTo>
                <a:lnTo>
                  <a:pt x="230797" y="2826042"/>
                </a:lnTo>
                <a:lnTo>
                  <a:pt x="248417" y="2772207"/>
                </a:lnTo>
                <a:lnTo>
                  <a:pt x="266650" y="2718580"/>
                </a:lnTo>
                <a:lnTo>
                  <a:pt x="285486" y="2665160"/>
                </a:lnTo>
                <a:lnTo>
                  <a:pt x="304914" y="2611947"/>
                </a:lnTo>
                <a:lnTo>
                  <a:pt x="324923" y="2558942"/>
                </a:lnTo>
                <a:lnTo>
                  <a:pt x="345503" y="2506144"/>
                </a:lnTo>
                <a:lnTo>
                  <a:pt x="366644" y="2453553"/>
                </a:lnTo>
                <a:lnTo>
                  <a:pt x="388336" y="2401170"/>
                </a:lnTo>
                <a:lnTo>
                  <a:pt x="410567" y="2348995"/>
                </a:lnTo>
                <a:lnTo>
                  <a:pt x="433328" y="2297026"/>
                </a:lnTo>
                <a:lnTo>
                  <a:pt x="456609" y="2245265"/>
                </a:lnTo>
                <a:lnTo>
                  <a:pt x="480398" y="2193712"/>
                </a:lnTo>
                <a:lnTo>
                  <a:pt x="504685" y="2142366"/>
                </a:lnTo>
                <a:lnTo>
                  <a:pt x="529461" y="2091228"/>
                </a:lnTo>
                <a:lnTo>
                  <a:pt x="554714" y="2040297"/>
                </a:lnTo>
                <a:lnTo>
                  <a:pt x="580434" y="1989574"/>
                </a:lnTo>
                <a:lnTo>
                  <a:pt x="606612" y="1939058"/>
                </a:lnTo>
                <a:lnTo>
                  <a:pt x="633235" y="1888750"/>
                </a:lnTo>
                <a:lnTo>
                  <a:pt x="660295" y="1838649"/>
                </a:lnTo>
                <a:lnTo>
                  <a:pt x="687781" y="1788756"/>
                </a:lnTo>
                <a:lnTo>
                  <a:pt x="715684" y="1739103"/>
                </a:lnTo>
                <a:lnTo>
                  <a:pt x="743996" y="1689723"/>
                </a:lnTo>
                <a:lnTo>
                  <a:pt x="772709" y="1640613"/>
                </a:lnTo>
                <a:lnTo>
                  <a:pt x="801817" y="1591770"/>
                </a:lnTo>
                <a:lnTo>
                  <a:pt x="831312" y="1543189"/>
                </a:lnTo>
                <a:lnTo>
                  <a:pt x="861188" y="1494868"/>
                </a:lnTo>
                <a:lnTo>
                  <a:pt x="891438" y="1446802"/>
                </a:lnTo>
                <a:lnTo>
                  <a:pt x="922055" y="1398989"/>
                </a:lnTo>
                <a:lnTo>
                  <a:pt x="953032" y="1351425"/>
                </a:lnTo>
                <a:lnTo>
                  <a:pt x="984362" y="1304107"/>
                </a:lnTo>
                <a:lnTo>
                  <a:pt x="1016039" y="1257031"/>
                </a:lnTo>
                <a:lnTo>
                  <a:pt x="1048054" y="1210193"/>
                </a:lnTo>
                <a:lnTo>
                  <a:pt x="1080402" y="1163590"/>
                </a:lnTo>
                <a:lnTo>
                  <a:pt x="1113076" y="1117219"/>
                </a:lnTo>
                <a:lnTo>
                  <a:pt x="1146068" y="1071076"/>
                </a:lnTo>
                <a:lnTo>
                  <a:pt x="1179372" y="1025157"/>
                </a:lnTo>
                <a:lnTo>
                  <a:pt x="1212981" y="979460"/>
                </a:lnTo>
                <a:lnTo>
                  <a:pt x="1246888" y="933980"/>
                </a:lnTo>
                <a:lnTo>
                  <a:pt x="1281085" y="888715"/>
                </a:lnTo>
                <a:lnTo>
                  <a:pt x="1315567" y="843660"/>
                </a:lnTo>
                <a:lnTo>
                  <a:pt x="1350453" y="799413"/>
                </a:lnTo>
                <a:lnTo>
                  <a:pt x="1385838" y="755220"/>
                </a:lnTo>
                <a:lnTo>
                  <a:pt x="1421667" y="711139"/>
                </a:lnTo>
                <a:lnTo>
                  <a:pt x="1457884" y="667223"/>
                </a:lnTo>
                <a:lnTo>
                  <a:pt x="1494434" y="623528"/>
                </a:lnTo>
                <a:lnTo>
                  <a:pt x="1531261" y="580110"/>
                </a:lnTo>
                <a:lnTo>
                  <a:pt x="1568311" y="537024"/>
                </a:lnTo>
                <a:lnTo>
                  <a:pt x="1605526" y="494326"/>
                </a:lnTo>
                <a:lnTo>
                  <a:pt x="1642853" y="452069"/>
                </a:lnTo>
                <a:lnTo>
                  <a:pt x="1680235" y="410311"/>
                </a:lnTo>
                <a:lnTo>
                  <a:pt x="1709314" y="378928"/>
                </a:lnTo>
                <a:lnTo>
                  <a:pt x="1796555" y="283844"/>
                </a:lnTo>
                <a:lnTo>
                  <a:pt x="1835329" y="242571"/>
                </a:lnTo>
                <a:lnTo>
                  <a:pt x="1864408" y="212594"/>
                </a:lnTo>
                <a:lnTo>
                  <a:pt x="1955566" y="121780"/>
                </a:lnTo>
                <a:lnTo>
                  <a:pt x="2005808" y="72576"/>
                </a:lnTo>
                <a:lnTo>
                  <a:pt x="2036147" y="43371"/>
                </a:lnTo>
                <a:lnTo>
                  <a:pt x="2066859" y="14291"/>
                </a:lnTo>
                <a:lnTo>
                  <a:pt x="2077212" y="4610"/>
                </a:lnTo>
                <a:lnTo>
                  <a:pt x="2077212" y="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922019" y="6528816"/>
            <a:ext cx="157480" cy="329565"/>
          </a:xfrm>
          <a:custGeom>
            <a:avLst/>
            <a:gdLst/>
            <a:ahLst/>
            <a:cxnLst/>
            <a:rect l="l" t="t" r="r" b="b"/>
            <a:pathLst>
              <a:path w="157480" h="329565">
                <a:moveTo>
                  <a:pt x="0" y="0"/>
                </a:moveTo>
                <a:lnTo>
                  <a:pt x="15146" y="50334"/>
                </a:lnTo>
                <a:lnTo>
                  <a:pt x="31445" y="101107"/>
                </a:lnTo>
                <a:lnTo>
                  <a:pt x="48804" y="152132"/>
                </a:lnTo>
                <a:lnTo>
                  <a:pt x="67128" y="203219"/>
                </a:lnTo>
                <a:lnTo>
                  <a:pt x="86325" y="254181"/>
                </a:lnTo>
                <a:lnTo>
                  <a:pt x="106299" y="304829"/>
                </a:lnTo>
                <a:lnTo>
                  <a:pt x="116235" y="329183"/>
                </a:lnTo>
                <a:lnTo>
                  <a:pt x="157000" y="329183"/>
                </a:lnTo>
                <a:lnTo>
                  <a:pt x="144933" y="304829"/>
                </a:lnTo>
                <a:lnTo>
                  <a:pt x="128350" y="271108"/>
                </a:lnTo>
                <a:lnTo>
                  <a:pt x="95377" y="203219"/>
                </a:lnTo>
                <a:lnTo>
                  <a:pt x="62847" y="135108"/>
                </a:lnTo>
                <a:lnTo>
                  <a:pt x="30981" y="67219"/>
                </a:lnTo>
                <a:lnTo>
                  <a:pt x="7650" y="16717"/>
                </a:lnTo>
                <a:lnTo>
                  <a:pt x="0" y="0"/>
                </a:lnTo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769620" y="5363704"/>
            <a:ext cx="36830" cy="212725"/>
          </a:xfrm>
          <a:custGeom>
            <a:avLst/>
            <a:gdLst/>
            <a:ahLst/>
            <a:cxnLst/>
            <a:rect l="l" t="t" r="r" b="b"/>
            <a:pathLst>
              <a:path w="36829" h="212725">
                <a:moveTo>
                  <a:pt x="5820" y="0"/>
                </a:moveTo>
                <a:lnTo>
                  <a:pt x="1034" y="49412"/>
                </a:lnTo>
                <a:lnTo>
                  <a:pt x="0" y="114032"/>
                </a:lnTo>
                <a:lnTo>
                  <a:pt x="4090" y="126332"/>
                </a:lnTo>
                <a:lnTo>
                  <a:pt x="8569" y="138442"/>
                </a:lnTo>
                <a:lnTo>
                  <a:pt x="13285" y="150394"/>
                </a:lnTo>
                <a:lnTo>
                  <a:pt x="22821" y="173945"/>
                </a:lnTo>
                <a:lnTo>
                  <a:pt x="27340" y="185606"/>
                </a:lnTo>
                <a:lnTo>
                  <a:pt x="31491" y="197232"/>
                </a:lnTo>
                <a:lnTo>
                  <a:pt x="32003" y="198768"/>
                </a:lnTo>
                <a:lnTo>
                  <a:pt x="32003" y="207975"/>
                </a:lnTo>
                <a:lnTo>
                  <a:pt x="36575" y="212573"/>
                </a:lnTo>
                <a:lnTo>
                  <a:pt x="36575" y="83668"/>
                </a:lnTo>
                <a:lnTo>
                  <a:pt x="31208" y="72135"/>
                </a:lnTo>
                <a:lnTo>
                  <a:pt x="26281" y="60229"/>
                </a:lnTo>
                <a:lnTo>
                  <a:pt x="21725" y="48090"/>
                </a:lnTo>
                <a:lnTo>
                  <a:pt x="17470" y="35857"/>
                </a:lnTo>
                <a:lnTo>
                  <a:pt x="13448" y="23672"/>
                </a:lnTo>
                <a:lnTo>
                  <a:pt x="5820" y="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848907" y="6245459"/>
            <a:ext cx="237490" cy="612775"/>
          </a:xfrm>
          <a:custGeom>
            <a:avLst/>
            <a:gdLst/>
            <a:ahLst/>
            <a:cxnLst/>
            <a:rect l="l" t="t" r="r" b="b"/>
            <a:pathLst>
              <a:path w="237490" h="612775">
                <a:moveTo>
                  <a:pt x="0" y="0"/>
                </a:moveTo>
                <a:lnTo>
                  <a:pt x="9963" y="49236"/>
                </a:lnTo>
                <a:lnTo>
                  <a:pt x="21315" y="98495"/>
                </a:lnTo>
                <a:lnTo>
                  <a:pt x="30739" y="135451"/>
                </a:lnTo>
                <a:lnTo>
                  <a:pt x="40942" y="172415"/>
                </a:lnTo>
                <a:lnTo>
                  <a:pt x="51923" y="209384"/>
                </a:lnTo>
                <a:lnTo>
                  <a:pt x="55641" y="224869"/>
                </a:lnTo>
                <a:lnTo>
                  <a:pt x="69020" y="272124"/>
                </a:lnTo>
                <a:lnTo>
                  <a:pt x="88709" y="316836"/>
                </a:lnTo>
                <a:lnTo>
                  <a:pt x="112610" y="367974"/>
                </a:lnTo>
                <a:lnTo>
                  <a:pt x="136876" y="419158"/>
                </a:lnTo>
                <a:lnTo>
                  <a:pt x="169670" y="487245"/>
                </a:lnTo>
                <a:lnTo>
                  <a:pt x="202810" y="554859"/>
                </a:lnTo>
                <a:lnTo>
                  <a:pt x="231533" y="612540"/>
                </a:lnTo>
                <a:lnTo>
                  <a:pt x="236901" y="612540"/>
                </a:lnTo>
                <a:lnTo>
                  <a:pt x="233183" y="603721"/>
                </a:lnTo>
                <a:lnTo>
                  <a:pt x="225747" y="585754"/>
                </a:lnTo>
                <a:lnTo>
                  <a:pt x="211266" y="549797"/>
                </a:lnTo>
                <a:lnTo>
                  <a:pt x="197285" y="513783"/>
                </a:lnTo>
                <a:lnTo>
                  <a:pt x="183776" y="477686"/>
                </a:lnTo>
                <a:lnTo>
                  <a:pt x="170712" y="441479"/>
                </a:lnTo>
                <a:lnTo>
                  <a:pt x="158064" y="405133"/>
                </a:lnTo>
                <a:lnTo>
                  <a:pt x="145806" y="368621"/>
                </a:lnTo>
                <a:lnTo>
                  <a:pt x="133909" y="331916"/>
                </a:lnTo>
                <a:lnTo>
                  <a:pt x="122346" y="294990"/>
                </a:lnTo>
                <a:lnTo>
                  <a:pt x="111088" y="257816"/>
                </a:lnTo>
                <a:lnTo>
                  <a:pt x="105632" y="245988"/>
                </a:lnTo>
                <a:lnTo>
                  <a:pt x="89831" y="211068"/>
                </a:lnTo>
                <a:lnTo>
                  <a:pt x="59336" y="142329"/>
                </a:lnTo>
                <a:lnTo>
                  <a:pt x="54209" y="130828"/>
                </a:lnTo>
                <a:lnTo>
                  <a:pt x="49026" y="119272"/>
                </a:lnTo>
                <a:lnTo>
                  <a:pt x="43772" y="107645"/>
                </a:lnTo>
                <a:lnTo>
                  <a:pt x="38430" y="95930"/>
                </a:lnTo>
                <a:lnTo>
                  <a:pt x="32374" y="82797"/>
                </a:lnTo>
                <a:lnTo>
                  <a:pt x="28155" y="70969"/>
                </a:lnTo>
                <a:lnTo>
                  <a:pt x="23532" y="59141"/>
                </a:lnTo>
                <a:lnTo>
                  <a:pt x="18665" y="47313"/>
                </a:lnTo>
                <a:lnTo>
                  <a:pt x="13717" y="35484"/>
                </a:lnTo>
                <a:lnTo>
                  <a:pt x="8849" y="23656"/>
                </a:lnTo>
                <a:lnTo>
                  <a:pt x="4223" y="11828"/>
                </a:lnTo>
                <a:lnTo>
                  <a:pt x="0" y="0"/>
                </a:lnTo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27435" y="0"/>
            <a:ext cx="494030" cy="4394200"/>
          </a:xfrm>
          <a:custGeom>
            <a:avLst/>
            <a:gdLst/>
            <a:ahLst/>
            <a:cxnLst/>
            <a:rect l="l" t="t" r="r" b="b"/>
            <a:pathLst>
              <a:path w="494030" h="4394200">
                <a:moveTo>
                  <a:pt x="0" y="3"/>
                </a:moveTo>
                <a:lnTo>
                  <a:pt x="134" y="44343"/>
                </a:lnTo>
                <a:lnTo>
                  <a:pt x="497" y="88457"/>
                </a:lnTo>
                <a:lnTo>
                  <a:pt x="1034" y="132399"/>
                </a:lnTo>
                <a:lnTo>
                  <a:pt x="1685" y="176225"/>
                </a:lnTo>
                <a:lnTo>
                  <a:pt x="3102" y="263762"/>
                </a:lnTo>
                <a:lnTo>
                  <a:pt x="3753" y="307587"/>
                </a:lnTo>
                <a:lnTo>
                  <a:pt x="4289" y="351527"/>
                </a:lnTo>
                <a:lnTo>
                  <a:pt x="4653" y="395638"/>
                </a:lnTo>
                <a:lnTo>
                  <a:pt x="4787" y="439978"/>
                </a:lnTo>
                <a:lnTo>
                  <a:pt x="6192" y="467956"/>
                </a:lnTo>
                <a:lnTo>
                  <a:pt x="7535" y="495937"/>
                </a:lnTo>
                <a:lnTo>
                  <a:pt x="8828" y="523925"/>
                </a:lnTo>
                <a:lnTo>
                  <a:pt x="10081" y="551924"/>
                </a:lnTo>
                <a:lnTo>
                  <a:pt x="16132" y="692206"/>
                </a:lnTo>
                <a:lnTo>
                  <a:pt x="17375" y="720345"/>
                </a:lnTo>
                <a:lnTo>
                  <a:pt x="19978" y="776734"/>
                </a:lnTo>
                <a:lnTo>
                  <a:pt x="22812" y="833296"/>
                </a:lnTo>
                <a:lnTo>
                  <a:pt x="25961" y="890059"/>
                </a:lnTo>
                <a:lnTo>
                  <a:pt x="29513" y="947052"/>
                </a:lnTo>
                <a:lnTo>
                  <a:pt x="33553" y="1004303"/>
                </a:lnTo>
                <a:lnTo>
                  <a:pt x="36502" y="1060291"/>
                </a:lnTo>
                <a:lnTo>
                  <a:pt x="39598" y="1116344"/>
                </a:lnTo>
                <a:lnTo>
                  <a:pt x="42846" y="1172455"/>
                </a:lnTo>
                <a:lnTo>
                  <a:pt x="46248" y="1228615"/>
                </a:lnTo>
                <a:lnTo>
                  <a:pt x="49808" y="1284819"/>
                </a:lnTo>
                <a:lnTo>
                  <a:pt x="53530" y="1341059"/>
                </a:lnTo>
                <a:lnTo>
                  <a:pt x="57418" y="1397327"/>
                </a:lnTo>
                <a:lnTo>
                  <a:pt x="61474" y="1453617"/>
                </a:lnTo>
                <a:lnTo>
                  <a:pt x="65703" y="1509922"/>
                </a:lnTo>
                <a:lnTo>
                  <a:pt x="70108" y="1566233"/>
                </a:lnTo>
                <a:lnTo>
                  <a:pt x="74693" y="1622545"/>
                </a:lnTo>
                <a:lnTo>
                  <a:pt x="79461" y="1678849"/>
                </a:lnTo>
                <a:lnTo>
                  <a:pt x="84416" y="1735139"/>
                </a:lnTo>
                <a:lnTo>
                  <a:pt x="89562" y="1791408"/>
                </a:lnTo>
                <a:lnTo>
                  <a:pt x="94902" y="1847647"/>
                </a:lnTo>
                <a:lnTo>
                  <a:pt x="100439" y="1903851"/>
                </a:lnTo>
                <a:lnTo>
                  <a:pt x="106178" y="1960012"/>
                </a:lnTo>
                <a:lnTo>
                  <a:pt x="112121" y="2016123"/>
                </a:lnTo>
                <a:lnTo>
                  <a:pt x="118273" y="2072176"/>
                </a:lnTo>
                <a:lnTo>
                  <a:pt x="124637" y="2128164"/>
                </a:lnTo>
                <a:lnTo>
                  <a:pt x="130463" y="2184118"/>
                </a:lnTo>
                <a:lnTo>
                  <a:pt x="136436" y="2240071"/>
                </a:lnTo>
                <a:lnTo>
                  <a:pt x="142560" y="2296025"/>
                </a:lnTo>
                <a:lnTo>
                  <a:pt x="148839" y="2351979"/>
                </a:lnTo>
                <a:lnTo>
                  <a:pt x="155275" y="2407932"/>
                </a:lnTo>
                <a:lnTo>
                  <a:pt x="161874" y="2463886"/>
                </a:lnTo>
                <a:lnTo>
                  <a:pt x="168638" y="2519840"/>
                </a:lnTo>
                <a:lnTo>
                  <a:pt x="175571" y="2575793"/>
                </a:lnTo>
                <a:lnTo>
                  <a:pt x="182677" y="2631747"/>
                </a:lnTo>
                <a:lnTo>
                  <a:pt x="189958" y="2687700"/>
                </a:lnTo>
                <a:lnTo>
                  <a:pt x="197420" y="2743654"/>
                </a:lnTo>
                <a:lnTo>
                  <a:pt x="205064" y="2799608"/>
                </a:lnTo>
                <a:lnTo>
                  <a:pt x="212896" y="2855561"/>
                </a:lnTo>
                <a:lnTo>
                  <a:pt x="220918" y="2911515"/>
                </a:lnTo>
                <a:lnTo>
                  <a:pt x="229134" y="2967469"/>
                </a:lnTo>
                <a:lnTo>
                  <a:pt x="237548" y="3023422"/>
                </a:lnTo>
                <a:lnTo>
                  <a:pt x="246163" y="3079376"/>
                </a:lnTo>
                <a:lnTo>
                  <a:pt x="254984" y="3135330"/>
                </a:lnTo>
                <a:lnTo>
                  <a:pt x="264012" y="3191283"/>
                </a:lnTo>
                <a:lnTo>
                  <a:pt x="273253" y="3247237"/>
                </a:lnTo>
                <a:lnTo>
                  <a:pt x="281988" y="3303156"/>
                </a:lnTo>
                <a:lnTo>
                  <a:pt x="290935" y="3359006"/>
                </a:lnTo>
                <a:lnTo>
                  <a:pt x="300092" y="3414792"/>
                </a:lnTo>
                <a:lnTo>
                  <a:pt x="309453" y="3470517"/>
                </a:lnTo>
                <a:lnTo>
                  <a:pt x="319016" y="3526184"/>
                </a:lnTo>
                <a:lnTo>
                  <a:pt x="328777" y="3581798"/>
                </a:lnTo>
                <a:lnTo>
                  <a:pt x="338733" y="3637362"/>
                </a:lnTo>
                <a:lnTo>
                  <a:pt x="348879" y="3692879"/>
                </a:lnTo>
                <a:lnTo>
                  <a:pt x="359212" y="3748353"/>
                </a:lnTo>
                <a:lnTo>
                  <a:pt x="369728" y="3803788"/>
                </a:lnTo>
                <a:lnTo>
                  <a:pt x="380425" y="3859186"/>
                </a:lnTo>
                <a:lnTo>
                  <a:pt x="391297" y="3914553"/>
                </a:lnTo>
                <a:lnTo>
                  <a:pt x="402342" y="3969890"/>
                </a:lnTo>
                <a:lnTo>
                  <a:pt x="413556" y="4025202"/>
                </a:lnTo>
                <a:lnTo>
                  <a:pt x="424936" y="4080493"/>
                </a:lnTo>
                <a:lnTo>
                  <a:pt x="436477" y="4135766"/>
                </a:lnTo>
                <a:lnTo>
                  <a:pt x="448176" y="4191024"/>
                </a:lnTo>
                <a:lnTo>
                  <a:pt x="460030" y="4246271"/>
                </a:lnTo>
                <a:lnTo>
                  <a:pt x="472035" y="4301511"/>
                </a:lnTo>
                <a:lnTo>
                  <a:pt x="484187" y="4356747"/>
                </a:lnTo>
                <a:lnTo>
                  <a:pt x="488212" y="4369147"/>
                </a:lnTo>
                <a:lnTo>
                  <a:pt x="491554" y="4381544"/>
                </a:lnTo>
                <a:lnTo>
                  <a:pt x="493521" y="4393938"/>
                </a:lnTo>
                <a:lnTo>
                  <a:pt x="492617" y="4381544"/>
                </a:lnTo>
                <a:lnTo>
                  <a:pt x="491629" y="4369147"/>
                </a:lnTo>
                <a:lnTo>
                  <a:pt x="485990" y="4307839"/>
                </a:lnTo>
                <a:lnTo>
                  <a:pt x="482214" y="4269219"/>
                </a:lnTo>
                <a:lnTo>
                  <a:pt x="480971" y="4256256"/>
                </a:lnTo>
                <a:lnTo>
                  <a:pt x="477462" y="4217365"/>
                </a:lnTo>
                <a:lnTo>
                  <a:pt x="474599" y="4141546"/>
                </a:lnTo>
                <a:lnTo>
                  <a:pt x="464602" y="4096386"/>
                </a:lnTo>
                <a:lnTo>
                  <a:pt x="454750" y="4051291"/>
                </a:lnTo>
                <a:lnTo>
                  <a:pt x="445042" y="4006254"/>
                </a:lnTo>
                <a:lnTo>
                  <a:pt x="435478" y="3961267"/>
                </a:lnTo>
                <a:lnTo>
                  <a:pt x="426057" y="3916323"/>
                </a:lnTo>
                <a:lnTo>
                  <a:pt x="416780" y="3871415"/>
                </a:lnTo>
                <a:lnTo>
                  <a:pt x="407647" y="3826536"/>
                </a:lnTo>
                <a:lnTo>
                  <a:pt x="398658" y="3781678"/>
                </a:lnTo>
                <a:lnTo>
                  <a:pt x="389813" y="3736835"/>
                </a:lnTo>
                <a:lnTo>
                  <a:pt x="381112" y="3691999"/>
                </a:lnTo>
                <a:lnTo>
                  <a:pt x="372555" y="3647163"/>
                </a:lnTo>
                <a:lnTo>
                  <a:pt x="364142" y="3602320"/>
                </a:lnTo>
                <a:lnTo>
                  <a:pt x="355872" y="3557463"/>
                </a:lnTo>
                <a:lnTo>
                  <a:pt x="347747" y="3512585"/>
                </a:lnTo>
                <a:lnTo>
                  <a:pt x="339766" y="3467678"/>
                </a:lnTo>
                <a:lnTo>
                  <a:pt x="331928" y="3422735"/>
                </a:lnTo>
                <a:lnTo>
                  <a:pt x="324235" y="3377749"/>
                </a:lnTo>
                <a:lnTo>
                  <a:pt x="316685" y="3332713"/>
                </a:lnTo>
                <a:lnTo>
                  <a:pt x="309280" y="3287620"/>
                </a:lnTo>
                <a:lnTo>
                  <a:pt x="302018" y="3242462"/>
                </a:lnTo>
                <a:lnTo>
                  <a:pt x="292740" y="3186541"/>
                </a:lnTo>
                <a:lnTo>
                  <a:pt x="283607" y="3130680"/>
                </a:lnTo>
                <a:lnTo>
                  <a:pt x="274617" y="3074871"/>
                </a:lnTo>
                <a:lnTo>
                  <a:pt x="265771" y="3019101"/>
                </a:lnTo>
                <a:lnTo>
                  <a:pt x="257070" y="2963360"/>
                </a:lnTo>
                <a:lnTo>
                  <a:pt x="248512" y="2907637"/>
                </a:lnTo>
                <a:lnTo>
                  <a:pt x="240098" y="2851921"/>
                </a:lnTo>
                <a:lnTo>
                  <a:pt x="231828" y="2796202"/>
                </a:lnTo>
                <a:lnTo>
                  <a:pt x="223702" y="2740468"/>
                </a:lnTo>
                <a:lnTo>
                  <a:pt x="215720" y="2684710"/>
                </a:lnTo>
                <a:lnTo>
                  <a:pt x="207882" y="2628915"/>
                </a:lnTo>
                <a:lnTo>
                  <a:pt x="200188" y="2573074"/>
                </a:lnTo>
                <a:lnTo>
                  <a:pt x="192638" y="2517176"/>
                </a:lnTo>
                <a:lnTo>
                  <a:pt x="185231" y="2461210"/>
                </a:lnTo>
                <a:lnTo>
                  <a:pt x="177969" y="2405164"/>
                </a:lnTo>
                <a:lnTo>
                  <a:pt x="170850" y="2349029"/>
                </a:lnTo>
                <a:lnTo>
                  <a:pt x="163875" y="2292794"/>
                </a:lnTo>
                <a:lnTo>
                  <a:pt x="157045" y="2236447"/>
                </a:lnTo>
                <a:lnTo>
                  <a:pt x="150358" y="2179978"/>
                </a:lnTo>
                <a:lnTo>
                  <a:pt x="143814" y="2123376"/>
                </a:lnTo>
                <a:lnTo>
                  <a:pt x="137415" y="2067422"/>
                </a:lnTo>
                <a:lnTo>
                  <a:pt x="131159" y="2011464"/>
                </a:lnTo>
                <a:lnTo>
                  <a:pt x="125047" y="1955499"/>
                </a:lnTo>
                <a:lnTo>
                  <a:pt x="119078" y="1899523"/>
                </a:lnTo>
                <a:lnTo>
                  <a:pt x="113254" y="1843533"/>
                </a:lnTo>
                <a:lnTo>
                  <a:pt x="107573" y="1787525"/>
                </a:lnTo>
                <a:lnTo>
                  <a:pt x="102036" y="1731495"/>
                </a:lnTo>
                <a:lnTo>
                  <a:pt x="96642" y="1675440"/>
                </a:lnTo>
                <a:lnTo>
                  <a:pt x="91392" y="1619357"/>
                </a:lnTo>
                <a:lnTo>
                  <a:pt x="86286" y="1563241"/>
                </a:lnTo>
                <a:lnTo>
                  <a:pt x="81324" y="1507089"/>
                </a:lnTo>
                <a:lnTo>
                  <a:pt x="76506" y="1450898"/>
                </a:lnTo>
                <a:lnTo>
                  <a:pt x="71832" y="1394664"/>
                </a:lnTo>
                <a:lnTo>
                  <a:pt x="67301" y="1338383"/>
                </a:lnTo>
                <a:lnTo>
                  <a:pt x="62915" y="1282051"/>
                </a:lnTo>
                <a:lnTo>
                  <a:pt x="58672" y="1225666"/>
                </a:lnTo>
                <a:lnTo>
                  <a:pt x="54574" y="1169223"/>
                </a:lnTo>
                <a:lnTo>
                  <a:pt x="50619" y="1112720"/>
                </a:lnTo>
                <a:lnTo>
                  <a:pt x="46808" y="1056151"/>
                </a:lnTo>
                <a:lnTo>
                  <a:pt x="43141" y="999515"/>
                </a:lnTo>
                <a:lnTo>
                  <a:pt x="14376" y="439978"/>
                </a:lnTo>
                <a:lnTo>
                  <a:pt x="11540" y="351527"/>
                </a:lnTo>
                <a:lnTo>
                  <a:pt x="10193" y="307587"/>
                </a:lnTo>
                <a:lnTo>
                  <a:pt x="8932" y="263762"/>
                </a:lnTo>
                <a:lnTo>
                  <a:pt x="7786" y="219994"/>
                </a:lnTo>
                <a:lnTo>
                  <a:pt x="6784" y="176225"/>
                </a:lnTo>
                <a:lnTo>
                  <a:pt x="5954" y="132399"/>
                </a:lnTo>
                <a:lnTo>
                  <a:pt x="5325" y="88457"/>
                </a:lnTo>
                <a:lnTo>
                  <a:pt x="4927" y="44343"/>
                </a:lnTo>
                <a:lnTo>
                  <a:pt x="4787" y="3"/>
                </a:lnTo>
                <a:lnTo>
                  <a:pt x="0" y="3"/>
                </a:lnTo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550161" y="4315969"/>
            <a:ext cx="424180" cy="1582420"/>
          </a:xfrm>
          <a:custGeom>
            <a:avLst/>
            <a:gdLst/>
            <a:ahLst/>
            <a:cxnLst/>
            <a:rect l="l" t="t" r="r" b="b"/>
            <a:pathLst>
              <a:path w="424180" h="1582420">
                <a:moveTo>
                  <a:pt x="0" y="0"/>
                </a:moveTo>
                <a:lnTo>
                  <a:pt x="4348" y="45297"/>
                </a:lnTo>
                <a:lnTo>
                  <a:pt x="10317" y="105697"/>
                </a:lnTo>
                <a:lnTo>
                  <a:pt x="15047" y="150998"/>
                </a:lnTo>
                <a:lnTo>
                  <a:pt x="20102" y="196299"/>
                </a:lnTo>
                <a:lnTo>
                  <a:pt x="25579" y="241602"/>
                </a:lnTo>
                <a:lnTo>
                  <a:pt x="31575" y="286905"/>
                </a:lnTo>
                <a:lnTo>
                  <a:pt x="43852" y="342236"/>
                </a:lnTo>
                <a:lnTo>
                  <a:pt x="54074" y="382399"/>
                </a:lnTo>
                <a:lnTo>
                  <a:pt x="64376" y="422496"/>
                </a:lnTo>
                <a:lnTo>
                  <a:pt x="74761" y="462533"/>
                </a:lnTo>
                <a:lnTo>
                  <a:pt x="85232" y="502513"/>
                </a:lnTo>
                <a:lnTo>
                  <a:pt x="95794" y="542438"/>
                </a:lnTo>
                <a:lnTo>
                  <a:pt x="106450" y="582313"/>
                </a:lnTo>
                <a:lnTo>
                  <a:pt x="117203" y="622142"/>
                </a:lnTo>
                <a:lnTo>
                  <a:pt x="128058" y="661927"/>
                </a:lnTo>
                <a:lnTo>
                  <a:pt x="139017" y="701673"/>
                </a:lnTo>
                <a:lnTo>
                  <a:pt x="150084" y="741383"/>
                </a:lnTo>
                <a:lnTo>
                  <a:pt x="161264" y="781061"/>
                </a:lnTo>
                <a:lnTo>
                  <a:pt x="172559" y="820710"/>
                </a:lnTo>
                <a:lnTo>
                  <a:pt x="183974" y="860333"/>
                </a:lnTo>
                <a:lnTo>
                  <a:pt x="195511" y="899936"/>
                </a:lnTo>
                <a:lnTo>
                  <a:pt x="207175" y="939520"/>
                </a:lnTo>
                <a:lnTo>
                  <a:pt x="218969" y="979090"/>
                </a:lnTo>
                <a:lnTo>
                  <a:pt x="230897" y="1018649"/>
                </a:lnTo>
                <a:lnTo>
                  <a:pt x="242962" y="1058201"/>
                </a:lnTo>
                <a:lnTo>
                  <a:pt x="255168" y="1097749"/>
                </a:lnTo>
                <a:lnTo>
                  <a:pt x="271065" y="1146639"/>
                </a:lnTo>
                <a:lnTo>
                  <a:pt x="287033" y="1195539"/>
                </a:lnTo>
                <a:lnTo>
                  <a:pt x="303091" y="1244304"/>
                </a:lnTo>
                <a:lnTo>
                  <a:pt x="319335" y="1293022"/>
                </a:lnTo>
                <a:lnTo>
                  <a:pt x="335810" y="1341626"/>
                </a:lnTo>
                <a:lnTo>
                  <a:pt x="352573" y="1390086"/>
                </a:lnTo>
                <a:lnTo>
                  <a:pt x="369684" y="1438373"/>
                </a:lnTo>
                <a:lnTo>
                  <a:pt x="387198" y="1486459"/>
                </a:lnTo>
                <a:lnTo>
                  <a:pt x="405175" y="1534315"/>
                </a:lnTo>
                <a:lnTo>
                  <a:pt x="423672" y="1581912"/>
                </a:lnTo>
                <a:lnTo>
                  <a:pt x="423672" y="1457274"/>
                </a:lnTo>
                <a:lnTo>
                  <a:pt x="397712" y="1382491"/>
                </a:lnTo>
                <a:lnTo>
                  <a:pt x="384805" y="1345100"/>
                </a:lnTo>
                <a:lnTo>
                  <a:pt x="371985" y="1307709"/>
                </a:lnTo>
                <a:lnTo>
                  <a:pt x="359281" y="1270319"/>
                </a:lnTo>
                <a:lnTo>
                  <a:pt x="346721" y="1232928"/>
                </a:lnTo>
                <a:lnTo>
                  <a:pt x="334322" y="1195500"/>
                </a:lnTo>
                <a:lnTo>
                  <a:pt x="322150" y="1158149"/>
                </a:lnTo>
                <a:lnTo>
                  <a:pt x="310195" y="1120761"/>
                </a:lnTo>
                <a:lnTo>
                  <a:pt x="298500" y="1083373"/>
                </a:lnTo>
                <a:lnTo>
                  <a:pt x="281278" y="1030092"/>
                </a:lnTo>
                <a:lnTo>
                  <a:pt x="264275" y="976674"/>
                </a:lnTo>
                <a:lnTo>
                  <a:pt x="247496" y="923127"/>
                </a:lnTo>
                <a:lnTo>
                  <a:pt x="230945" y="869457"/>
                </a:lnTo>
                <a:lnTo>
                  <a:pt x="214625" y="815673"/>
                </a:lnTo>
                <a:lnTo>
                  <a:pt x="198539" y="761781"/>
                </a:lnTo>
                <a:lnTo>
                  <a:pt x="182692" y="707788"/>
                </a:lnTo>
                <a:lnTo>
                  <a:pt x="167086" y="653701"/>
                </a:lnTo>
                <a:lnTo>
                  <a:pt x="151726" y="599529"/>
                </a:lnTo>
                <a:lnTo>
                  <a:pt x="136615" y="545277"/>
                </a:lnTo>
                <a:lnTo>
                  <a:pt x="121757" y="490954"/>
                </a:lnTo>
                <a:lnTo>
                  <a:pt x="107155" y="436566"/>
                </a:lnTo>
                <a:lnTo>
                  <a:pt x="92813" y="382120"/>
                </a:lnTo>
                <a:lnTo>
                  <a:pt x="78734" y="327625"/>
                </a:lnTo>
                <a:lnTo>
                  <a:pt x="64923" y="273086"/>
                </a:lnTo>
                <a:lnTo>
                  <a:pt x="51382" y="218512"/>
                </a:lnTo>
                <a:lnTo>
                  <a:pt x="38116" y="163908"/>
                </a:lnTo>
                <a:lnTo>
                  <a:pt x="25128" y="109284"/>
                </a:lnTo>
                <a:lnTo>
                  <a:pt x="12421" y="54645"/>
                </a:lnTo>
                <a:lnTo>
                  <a:pt x="0" y="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1006190" y="5863909"/>
            <a:ext cx="433070" cy="989965"/>
          </a:xfrm>
          <a:custGeom>
            <a:avLst/>
            <a:gdLst/>
            <a:ahLst/>
            <a:cxnLst/>
            <a:rect l="l" t="t" r="r" b="b"/>
            <a:pathLst>
              <a:path w="433069" h="989965">
                <a:moveTo>
                  <a:pt x="83" y="0"/>
                </a:moveTo>
                <a:lnTo>
                  <a:pt x="0" y="48535"/>
                </a:lnTo>
                <a:lnTo>
                  <a:pt x="961" y="87015"/>
                </a:lnTo>
                <a:lnTo>
                  <a:pt x="3418" y="126451"/>
                </a:lnTo>
                <a:lnTo>
                  <a:pt x="22464" y="176870"/>
                </a:lnTo>
                <a:lnTo>
                  <a:pt x="41512" y="226654"/>
                </a:lnTo>
                <a:lnTo>
                  <a:pt x="60625" y="275840"/>
                </a:lnTo>
                <a:lnTo>
                  <a:pt x="79869" y="324468"/>
                </a:lnTo>
                <a:lnTo>
                  <a:pt x="99306" y="372576"/>
                </a:lnTo>
                <a:lnTo>
                  <a:pt x="119000" y="420204"/>
                </a:lnTo>
                <a:lnTo>
                  <a:pt x="139016" y="467389"/>
                </a:lnTo>
                <a:lnTo>
                  <a:pt x="159417" y="514171"/>
                </a:lnTo>
                <a:lnTo>
                  <a:pt x="180267" y="560588"/>
                </a:lnTo>
                <a:lnTo>
                  <a:pt x="201630" y="606679"/>
                </a:lnTo>
                <a:lnTo>
                  <a:pt x="210322" y="626060"/>
                </a:lnTo>
                <a:lnTo>
                  <a:pt x="227908" y="664807"/>
                </a:lnTo>
                <a:lnTo>
                  <a:pt x="245739" y="703512"/>
                </a:lnTo>
                <a:lnTo>
                  <a:pt x="263786" y="742144"/>
                </a:lnTo>
                <a:lnTo>
                  <a:pt x="282021" y="780676"/>
                </a:lnTo>
                <a:lnTo>
                  <a:pt x="300415" y="819079"/>
                </a:lnTo>
                <a:lnTo>
                  <a:pt x="318938" y="857323"/>
                </a:lnTo>
                <a:lnTo>
                  <a:pt x="346902" y="914331"/>
                </a:lnTo>
                <a:lnTo>
                  <a:pt x="365622" y="952055"/>
                </a:lnTo>
                <a:lnTo>
                  <a:pt x="384370" y="989521"/>
                </a:lnTo>
                <a:lnTo>
                  <a:pt x="432465" y="989521"/>
                </a:lnTo>
                <a:lnTo>
                  <a:pt x="422402" y="970103"/>
                </a:lnTo>
                <a:lnTo>
                  <a:pt x="412408" y="950614"/>
                </a:lnTo>
                <a:lnTo>
                  <a:pt x="392609" y="911420"/>
                </a:lnTo>
                <a:lnTo>
                  <a:pt x="373041" y="871939"/>
                </a:lnTo>
                <a:lnTo>
                  <a:pt x="353675" y="832171"/>
                </a:lnTo>
                <a:lnTo>
                  <a:pt x="334482" y="792117"/>
                </a:lnTo>
                <a:lnTo>
                  <a:pt x="315432" y="751775"/>
                </a:lnTo>
                <a:lnTo>
                  <a:pt x="296498" y="711146"/>
                </a:lnTo>
                <a:lnTo>
                  <a:pt x="277650" y="670231"/>
                </a:lnTo>
                <a:lnTo>
                  <a:pt x="249477" y="608320"/>
                </a:lnTo>
                <a:lnTo>
                  <a:pt x="240098" y="587540"/>
                </a:lnTo>
                <a:lnTo>
                  <a:pt x="228629" y="562345"/>
                </a:lnTo>
                <a:lnTo>
                  <a:pt x="206093" y="511568"/>
                </a:lnTo>
                <a:lnTo>
                  <a:pt x="184046" y="460346"/>
                </a:lnTo>
                <a:lnTo>
                  <a:pt x="162432" y="408766"/>
                </a:lnTo>
                <a:lnTo>
                  <a:pt x="141193" y="356913"/>
                </a:lnTo>
                <a:lnTo>
                  <a:pt x="120271" y="304874"/>
                </a:lnTo>
                <a:lnTo>
                  <a:pt x="99608" y="252735"/>
                </a:lnTo>
                <a:lnTo>
                  <a:pt x="79148" y="200581"/>
                </a:lnTo>
                <a:lnTo>
                  <a:pt x="28504" y="70701"/>
                </a:lnTo>
                <a:lnTo>
                  <a:pt x="83" y="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521204" y="4364740"/>
            <a:ext cx="548005" cy="2226310"/>
          </a:xfrm>
          <a:custGeom>
            <a:avLst/>
            <a:gdLst/>
            <a:ahLst/>
            <a:cxnLst/>
            <a:rect l="l" t="t" r="r" b="b"/>
            <a:pathLst>
              <a:path w="548005" h="2226309">
                <a:moveTo>
                  <a:pt x="0" y="0"/>
                </a:moveTo>
                <a:lnTo>
                  <a:pt x="7484" y="73242"/>
                </a:lnTo>
                <a:lnTo>
                  <a:pt x="15544" y="146454"/>
                </a:lnTo>
                <a:lnTo>
                  <a:pt x="24180" y="219609"/>
                </a:lnTo>
                <a:lnTo>
                  <a:pt x="33391" y="292678"/>
                </a:lnTo>
                <a:lnTo>
                  <a:pt x="43178" y="365631"/>
                </a:lnTo>
                <a:lnTo>
                  <a:pt x="53540" y="438441"/>
                </a:lnTo>
                <a:lnTo>
                  <a:pt x="64479" y="511078"/>
                </a:lnTo>
                <a:lnTo>
                  <a:pt x="76048" y="583848"/>
                </a:lnTo>
                <a:lnTo>
                  <a:pt x="88083" y="655722"/>
                </a:lnTo>
                <a:lnTo>
                  <a:pt x="100749" y="727671"/>
                </a:lnTo>
                <a:lnTo>
                  <a:pt x="109528" y="775032"/>
                </a:lnTo>
                <a:lnTo>
                  <a:pt x="118595" y="822320"/>
                </a:lnTo>
                <a:lnTo>
                  <a:pt x="127950" y="869537"/>
                </a:lnTo>
                <a:lnTo>
                  <a:pt x="137593" y="916681"/>
                </a:lnTo>
                <a:lnTo>
                  <a:pt x="147523" y="963754"/>
                </a:lnTo>
                <a:lnTo>
                  <a:pt x="157742" y="1010754"/>
                </a:lnTo>
                <a:lnTo>
                  <a:pt x="168248" y="1057683"/>
                </a:lnTo>
                <a:lnTo>
                  <a:pt x="179042" y="1104540"/>
                </a:lnTo>
                <a:lnTo>
                  <a:pt x="190123" y="1151325"/>
                </a:lnTo>
                <a:lnTo>
                  <a:pt x="201493" y="1198038"/>
                </a:lnTo>
                <a:lnTo>
                  <a:pt x="213150" y="1244679"/>
                </a:lnTo>
                <a:lnTo>
                  <a:pt x="225095" y="1291249"/>
                </a:lnTo>
                <a:lnTo>
                  <a:pt x="237328" y="1337747"/>
                </a:lnTo>
                <a:lnTo>
                  <a:pt x="249848" y="1384173"/>
                </a:lnTo>
                <a:lnTo>
                  <a:pt x="262656" y="1430527"/>
                </a:lnTo>
                <a:lnTo>
                  <a:pt x="275752" y="1476810"/>
                </a:lnTo>
                <a:lnTo>
                  <a:pt x="289136" y="1523020"/>
                </a:lnTo>
                <a:lnTo>
                  <a:pt x="302807" y="1569160"/>
                </a:lnTo>
                <a:lnTo>
                  <a:pt x="316766" y="1615227"/>
                </a:lnTo>
                <a:lnTo>
                  <a:pt x="331012" y="1661223"/>
                </a:lnTo>
                <a:lnTo>
                  <a:pt x="345555" y="1705877"/>
                </a:lnTo>
                <a:lnTo>
                  <a:pt x="360414" y="1750762"/>
                </a:lnTo>
                <a:lnTo>
                  <a:pt x="375617" y="1795820"/>
                </a:lnTo>
                <a:lnTo>
                  <a:pt x="391194" y="1840993"/>
                </a:lnTo>
                <a:lnTo>
                  <a:pt x="407174" y="1886224"/>
                </a:lnTo>
                <a:lnTo>
                  <a:pt x="423585" y="1931456"/>
                </a:lnTo>
                <a:lnTo>
                  <a:pt x="440456" y="1976630"/>
                </a:lnTo>
                <a:lnTo>
                  <a:pt x="457816" y="2021690"/>
                </a:lnTo>
                <a:lnTo>
                  <a:pt x="475694" y="2066577"/>
                </a:lnTo>
                <a:lnTo>
                  <a:pt x="494118" y="2111235"/>
                </a:lnTo>
                <a:lnTo>
                  <a:pt x="499450" y="2121992"/>
                </a:lnTo>
                <a:lnTo>
                  <a:pt x="504781" y="2132974"/>
                </a:lnTo>
                <a:lnTo>
                  <a:pt x="526106" y="2178684"/>
                </a:lnTo>
                <a:lnTo>
                  <a:pt x="547431" y="2226150"/>
                </a:lnTo>
                <a:lnTo>
                  <a:pt x="545373" y="2217610"/>
                </a:lnTo>
                <a:lnTo>
                  <a:pt x="534333" y="2177857"/>
                </a:lnTo>
                <a:lnTo>
                  <a:pt x="524530" y="2138997"/>
                </a:lnTo>
                <a:lnTo>
                  <a:pt x="515288" y="2101002"/>
                </a:lnTo>
                <a:lnTo>
                  <a:pt x="506625" y="2063828"/>
                </a:lnTo>
                <a:lnTo>
                  <a:pt x="496008" y="2015468"/>
                </a:lnTo>
                <a:lnTo>
                  <a:pt x="486500" y="1968396"/>
                </a:lnTo>
                <a:lnTo>
                  <a:pt x="484530" y="1958035"/>
                </a:lnTo>
                <a:lnTo>
                  <a:pt x="478774" y="1942919"/>
                </a:lnTo>
                <a:lnTo>
                  <a:pt x="461541" y="1897179"/>
                </a:lnTo>
                <a:lnTo>
                  <a:pt x="444437" y="1850921"/>
                </a:lnTo>
                <a:lnTo>
                  <a:pt x="427561" y="1804242"/>
                </a:lnTo>
                <a:lnTo>
                  <a:pt x="411008" y="1757241"/>
                </a:lnTo>
                <a:lnTo>
                  <a:pt x="394877" y="1710014"/>
                </a:lnTo>
                <a:lnTo>
                  <a:pt x="379265" y="1662657"/>
                </a:lnTo>
                <a:lnTo>
                  <a:pt x="374192" y="1646859"/>
                </a:lnTo>
                <a:lnTo>
                  <a:pt x="359259" y="1601547"/>
                </a:lnTo>
                <a:lnTo>
                  <a:pt x="344683" y="1556098"/>
                </a:lnTo>
                <a:lnTo>
                  <a:pt x="330459" y="1510520"/>
                </a:lnTo>
                <a:lnTo>
                  <a:pt x="316585" y="1464821"/>
                </a:lnTo>
                <a:lnTo>
                  <a:pt x="303056" y="1419006"/>
                </a:lnTo>
                <a:lnTo>
                  <a:pt x="289869" y="1373084"/>
                </a:lnTo>
                <a:lnTo>
                  <a:pt x="277020" y="1327061"/>
                </a:lnTo>
                <a:lnTo>
                  <a:pt x="264506" y="1280945"/>
                </a:lnTo>
                <a:lnTo>
                  <a:pt x="252323" y="1234743"/>
                </a:lnTo>
                <a:lnTo>
                  <a:pt x="240468" y="1188462"/>
                </a:lnTo>
                <a:lnTo>
                  <a:pt x="228936" y="1142109"/>
                </a:lnTo>
                <a:lnTo>
                  <a:pt x="217725" y="1095692"/>
                </a:lnTo>
                <a:lnTo>
                  <a:pt x="206830" y="1049217"/>
                </a:lnTo>
                <a:lnTo>
                  <a:pt x="196248" y="1002692"/>
                </a:lnTo>
                <a:lnTo>
                  <a:pt x="185976" y="956123"/>
                </a:lnTo>
                <a:lnTo>
                  <a:pt x="176009" y="909518"/>
                </a:lnTo>
                <a:lnTo>
                  <a:pt x="166345" y="862885"/>
                </a:lnTo>
                <a:lnTo>
                  <a:pt x="156979" y="816230"/>
                </a:lnTo>
                <a:lnTo>
                  <a:pt x="147908" y="769560"/>
                </a:lnTo>
                <a:lnTo>
                  <a:pt x="139128" y="722883"/>
                </a:lnTo>
                <a:lnTo>
                  <a:pt x="134162" y="699870"/>
                </a:lnTo>
                <a:lnTo>
                  <a:pt x="124649" y="653641"/>
                </a:lnTo>
                <a:lnTo>
                  <a:pt x="115667" y="607168"/>
                </a:lnTo>
                <a:lnTo>
                  <a:pt x="107189" y="560478"/>
                </a:lnTo>
                <a:lnTo>
                  <a:pt x="99185" y="513602"/>
                </a:lnTo>
                <a:lnTo>
                  <a:pt x="91628" y="466566"/>
                </a:lnTo>
                <a:lnTo>
                  <a:pt x="84488" y="419402"/>
                </a:lnTo>
                <a:lnTo>
                  <a:pt x="77736" y="372136"/>
                </a:lnTo>
                <a:lnTo>
                  <a:pt x="71345" y="324798"/>
                </a:lnTo>
                <a:lnTo>
                  <a:pt x="65284" y="277418"/>
                </a:lnTo>
                <a:lnTo>
                  <a:pt x="62369" y="253720"/>
                </a:lnTo>
                <a:lnTo>
                  <a:pt x="59456" y="240829"/>
                </a:lnTo>
                <a:lnTo>
                  <a:pt x="50356" y="202516"/>
                </a:lnTo>
                <a:lnTo>
                  <a:pt x="40867" y="164591"/>
                </a:lnTo>
                <a:lnTo>
                  <a:pt x="24717" y="101718"/>
                </a:lnTo>
                <a:lnTo>
                  <a:pt x="21501" y="89128"/>
                </a:lnTo>
                <a:lnTo>
                  <a:pt x="12013" y="51203"/>
                </a:lnTo>
                <a:lnTo>
                  <a:pt x="2913" y="12890"/>
                </a:lnTo>
                <a:lnTo>
                  <a:pt x="0" y="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471614" y="1289303"/>
            <a:ext cx="172085" cy="3027045"/>
          </a:xfrm>
          <a:custGeom>
            <a:avLst/>
            <a:gdLst/>
            <a:ahLst/>
            <a:cxnLst/>
            <a:rect l="l" t="t" r="r" b="b"/>
            <a:pathLst>
              <a:path w="172084" h="3027045">
                <a:moveTo>
                  <a:pt x="171509" y="0"/>
                </a:moveTo>
                <a:lnTo>
                  <a:pt x="166645" y="0"/>
                </a:lnTo>
                <a:lnTo>
                  <a:pt x="162300" y="23667"/>
                </a:lnTo>
                <a:lnTo>
                  <a:pt x="153829" y="71003"/>
                </a:lnTo>
                <a:lnTo>
                  <a:pt x="145650" y="118340"/>
                </a:lnTo>
                <a:lnTo>
                  <a:pt x="137762" y="165677"/>
                </a:lnTo>
                <a:lnTo>
                  <a:pt x="130167" y="213014"/>
                </a:lnTo>
                <a:lnTo>
                  <a:pt x="122865" y="260352"/>
                </a:lnTo>
                <a:lnTo>
                  <a:pt x="115854" y="307689"/>
                </a:lnTo>
                <a:lnTo>
                  <a:pt x="109136" y="355026"/>
                </a:lnTo>
                <a:lnTo>
                  <a:pt x="102710" y="402363"/>
                </a:lnTo>
                <a:lnTo>
                  <a:pt x="96577" y="449699"/>
                </a:lnTo>
                <a:lnTo>
                  <a:pt x="90735" y="497034"/>
                </a:lnTo>
                <a:lnTo>
                  <a:pt x="85171" y="544370"/>
                </a:lnTo>
                <a:lnTo>
                  <a:pt x="79854" y="591705"/>
                </a:lnTo>
                <a:lnTo>
                  <a:pt x="74756" y="639041"/>
                </a:lnTo>
                <a:lnTo>
                  <a:pt x="69848" y="686377"/>
                </a:lnTo>
                <a:lnTo>
                  <a:pt x="65101" y="733714"/>
                </a:lnTo>
                <a:lnTo>
                  <a:pt x="60484" y="781050"/>
                </a:lnTo>
                <a:lnTo>
                  <a:pt x="55970" y="828388"/>
                </a:lnTo>
                <a:lnTo>
                  <a:pt x="49327" y="899395"/>
                </a:lnTo>
                <a:lnTo>
                  <a:pt x="44941" y="946734"/>
                </a:lnTo>
                <a:lnTo>
                  <a:pt x="40613" y="994753"/>
                </a:lnTo>
                <a:lnTo>
                  <a:pt x="36522" y="1042707"/>
                </a:lnTo>
                <a:lnTo>
                  <a:pt x="32664" y="1090604"/>
                </a:lnTo>
                <a:lnTo>
                  <a:pt x="29167" y="1136612"/>
                </a:lnTo>
                <a:lnTo>
                  <a:pt x="25772" y="1184234"/>
                </a:lnTo>
                <a:lnTo>
                  <a:pt x="22595" y="1231910"/>
                </a:lnTo>
                <a:lnTo>
                  <a:pt x="19516" y="1281760"/>
                </a:lnTo>
                <a:lnTo>
                  <a:pt x="16790" y="1329477"/>
                </a:lnTo>
                <a:lnTo>
                  <a:pt x="14286" y="1377180"/>
                </a:lnTo>
                <a:lnTo>
                  <a:pt x="12001" y="1424876"/>
                </a:lnTo>
                <a:lnTo>
                  <a:pt x="9936" y="1472572"/>
                </a:lnTo>
                <a:lnTo>
                  <a:pt x="8089" y="1520275"/>
                </a:lnTo>
                <a:lnTo>
                  <a:pt x="6459" y="1567992"/>
                </a:lnTo>
                <a:lnTo>
                  <a:pt x="5046" y="1615731"/>
                </a:lnTo>
                <a:lnTo>
                  <a:pt x="3850" y="1663498"/>
                </a:lnTo>
                <a:lnTo>
                  <a:pt x="2871" y="1711302"/>
                </a:lnTo>
                <a:lnTo>
                  <a:pt x="2108" y="1759148"/>
                </a:lnTo>
                <a:lnTo>
                  <a:pt x="1563" y="1807045"/>
                </a:lnTo>
                <a:lnTo>
                  <a:pt x="1235" y="1854965"/>
                </a:lnTo>
                <a:lnTo>
                  <a:pt x="1126" y="1903018"/>
                </a:lnTo>
                <a:lnTo>
                  <a:pt x="485" y="1950357"/>
                </a:lnTo>
                <a:lnTo>
                  <a:pt x="101" y="1993527"/>
                </a:lnTo>
                <a:lnTo>
                  <a:pt x="0" y="2092469"/>
                </a:lnTo>
                <a:lnTo>
                  <a:pt x="209" y="2129764"/>
                </a:lnTo>
                <a:lnTo>
                  <a:pt x="683" y="2175290"/>
                </a:lnTo>
                <a:lnTo>
                  <a:pt x="1377" y="2220865"/>
                </a:lnTo>
                <a:lnTo>
                  <a:pt x="2289" y="2266487"/>
                </a:lnTo>
                <a:lnTo>
                  <a:pt x="3421" y="2312152"/>
                </a:lnTo>
                <a:lnTo>
                  <a:pt x="4772" y="2357856"/>
                </a:lnTo>
                <a:lnTo>
                  <a:pt x="6342" y="2403596"/>
                </a:lnTo>
                <a:lnTo>
                  <a:pt x="8132" y="2449369"/>
                </a:lnTo>
                <a:lnTo>
                  <a:pt x="10140" y="2495170"/>
                </a:lnTo>
                <a:lnTo>
                  <a:pt x="12368" y="2540996"/>
                </a:lnTo>
                <a:lnTo>
                  <a:pt x="14815" y="2586843"/>
                </a:lnTo>
                <a:lnTo>
                  <a:pt x="17481" y="2632708"/>
                </a:lnTo>
                <a:lnTo>
                  <a:pt x="20366" y="2678588"/>
                </a:lnTo>
                <a:lnTo>
                  <a:pt x="23470" y="2724478"/>
                </a:lnTo>
                <a:lnTo>
                  <a:pt x="26793" y="2770375"/>
                </a:lnTo>
                <a:lnTo>
                  <a:pt x="30336" y="2816275"/>
                </a:lnTo>
                <a:lnTo>
                  <a:pt x="35629" y="2840732"/>
                </a:lnTo>
                <a:lnTo>
                  <a:pt x="43570" y="2877981"/>
                </a:lnTo>
                <a:lnTo>
                  <a:pt x="62098" y="2965758"/>
                </a:lnTo>
                <a:lnTo>
                  <a:pt x="67392" y="2990603"/>
                </a:lnTo>
                <a:lnTo>
                  <a:pt x="72686" y="3015158"/>
                </a:lnTo>
                <a:lnTo>
                  <a:pt x="79015" y="3026664"/>
                </a:lnTo>
                <a:lnTo>
                  <a:pt x="76949" y="3014044"/>
                </a:lnTo>
                <a:lnTo>
                  <a:pt x="75029" y="3001424"/>
                </a:lnTo>
                <a:lnTo>
                  <a:pt x="70029" y="2963566"/>
                </a:lnTo>
                <a:lnTo>
                  <a:pt x="64702" y="2913088"/>
                </a:lnTo>
                <a:lnTo>
                  <a:pt x="60231" y="2862609"/>
                </a:lnTo>
                <a:lnTo>
                  <a:pt x="56555" y="2813439"/>
                </a:lnTo>
                <a:lnTo>
                  <a:pt x="53039" y="2764451"/>
                </a:lnTo>
                <a:lnTo>
                  <a:pt x="49685" y="2715637"/>
                </a:lnTo>
                <a:lnTo>
                  <a:pt x="46497" y="2666987"/>
                </a:lnTo>
                <a:lnTo>
                  <a:pt x="43478" y="2618492"/>
                </a:lnTo>
                <a:lnTo>
                  <a:pt x="40631" y="2570141"/>
                </a:lnTo>
                <a:lnTo>
                  <a:pt x="37959" y="2521926"/>
                </a:lnTo>
                <a:lnTo>
                  <a:pt x="35466" y="2473835"/>
                </a:lnTo>
                <a:lnTo>
                  <a:pt x="33154" y="2425861"/>
                </a:lnTo>
                <a:lnTo>
                  <a:pt x="31026" y="2377993"/>
                </a:lnTo>
                <a:lnTo>
                  <a:pt x="29087" y="2330221"/>
                </a:lnTo>
                <a:lnTo>
                  <a:pt x="27338" y="2282535"/>
                </a:lnTo>
                <a:lnTo>
                  <a:pt x="25783" y="2234927"/>
                </a:lnTo>
                <a:lnTo>
                  <a:pt x="24425" y="2187387"/>
                </a:lnTo>
                <a:lnTo>
                  <a:pt x="23268" y="2139904"/>
                </a:lnTo>
                <a:lnTo>
                  <a:pt x="22314" y="2092469"/>
                </a:lnTo>
                <a:lnTo>
                  <a:pt x="21567" y="2045073"/>
                </a:lnTo>
                <a:lnTo>
                  <a:pt x="21029" y="1997705"/>
                </a:lnTo>
                <a:lnTo>
                  <a:pt x="20704" y="1950357"/>
                </a:lnTo>
                <a:lnTo>
                  <a:pt x="20704" y="1854965"/>
                </a:lnTo>
                <a:lnTo>
                  <a:pt x="21030" y="1806916"/>
                </a:lnTo>
                <a:lnTo>
                  <a:pt x="21568" y="1758874"/>
                </a:lnTo>
                <a:lnTo>
                  <a:pt x="22318" y="1710842"/>
                </a:lnTo>
                <a:lnTo>
                  <a:pt x="23273" y="1662825"/>
                </a:lnTo>
                <a:lnTo>
                  <a:pt x="24432" y="1614826"/>
                </a:lnTo>
                <a:lnTo>
                  <a:pt x="25791" y="1566848"/>
                </a:lnTo>
                <a:lnTo>
                  <a:pt x="27344" y="1518896"/>
                </a:lnTo>
                <a:lnTo>
                  <a:pt x="29088" y="1470972"/>
                </a:lnTo>
                <a:lnTo>
                  <a:pt x="31020" y="1423081"/>
                </a:lnTo>
                <a:lnTo>
                  <a:pt x="33133" y="1375225"/>
                </a:lnTo>
                <a:lnTo>
                  <a:pt x="35424" y="1327409"/>
                </a:lnTo>
                <a:lnTo>
                  <a:pt x="37888" y="1279636"/>
                </a:lnTo>
                <a:lnTo>
                  <a:pt x="40519" y="1231910"/>
                </a:lnTo>
                <a:lnTo>
                  <a:pt x="43314" y="1184234"/>
                </a:lnTo>
                <a:lnTo>
                  <a:pt x="46266" y="1136612"/>
                </a:lnTo>
                <a:lnTo>
                  <a:pt x="49370" y="1089047"/>
                </a:lnTo>
                <a:lnTo>
                  <a:pt x="52622" y="1041543"/>
                </a:lnTo>
                <a:lnTo>
                  <a:pt x="56016" y="994104"/>
                </a:lnTo>
                <a:lnTo>
                  <a:pt x="59546" y="946734"/>
                </a:lnTo>
                <a:lnTo>
                  <a:pt x="61041" y="923064"/>
                </a:lnTo>
                <a:lnTo>
                  <a:pt x="64253" y="875726"/>
                </a:lnTo>
                <a:lnTo>
                  <a:pt x="67756" y="828388"/>
                </a:lnTo>
                <a:lnTo>
                  <a:pt x="71553" y="781050"/>
                </a:lnTo>
                <a:lnTo>
                  <a:pt x="75641" y="733714"/>
                </a:lnTo>
                <a:lnTo>
                  <a:pt x="80023" y="686377"/>
                </a:lnTo>
                <a:lnTo>
                  <a:pt x="84697" y="639041"/>
                </a:lnTo>
                <a:lnTo>
                  <a:pt x="89664" y="591705"/>
                </a:lnTo>
                <a:lnTo>
                  <a:pt x="94923" y="544370"/>
                </a:lnTo>
                <a:lnTo>
                  <a:pt x="100475" y="497034"/>
                </a:lnTo>
                <a:lnTo>
                  <a:pt x="112155" y="402363"/>
                </a:lnTo>
                <a:lnTo>
                  <a:pt x="118115" y="355026"/>
                </a:lnTo>
                <a:lnTo>
                  <a:pt x="124221" y="307689"/>
                </a:lnTo>
                <a:lnTo>
                  <a:pt x="130532" y="260352"/>
                </a:lnTo>
                <a:lnTo>
                  <a:pt x="137105" y="213014"/>
                </a:lnTo>
                <a:lnTo>
                  <a:pt x="144001" y="165677"/>
                </a:lnTo>
                <a:lnTo>
                  <a:pt x="151276" y="118340"/>
                </a:lnTo>
                <a:lnTo>
                  <a:pt x="158989" y="71003"/>
                </a:lnTo>
                <a:lnTo>
                  <a:pt x="167199" y="23667"/>
                </a:lnTo>
                <a:lnTo>
                  <a:pt x="171509" y="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1111001" y="6573011"/>
            <a:ext cx="135890" cy="280670"/>
          </a:xfrm>
          <a:custGeom>
            <a:avLst/>
            <a:gdLst/>
            <a:ahLst/>
            <a:cxnLst/>
            <a:rect l="l" t="t" r="r" b="b"/>
            <a:pathLst>
              <a:path w="135890" h="280670">
                <a:moveTo>
                  <a:pt x="0" y="0"/>
                </a:moveTo>
                <a:lnTo>
                  <a:pt x="13419" y="42759"/>
                </a:lnTo>
                <a:lnTo>
                  <a:pt x="27592" y="85422"/>
                </a:lnTo>
                <a:lnTo>
                  <a:pt x="42615" y="127892"/>
                </a:lnTo>
                <a:lnTo>
                  <a:pt x="58588" y="170072"/>
                </a:lnTo>
                <a:lnTo>
                  <a:pt x="75607" y="211869"/>
                </a:lnTo>
                <a:lnTo>
                  <a:pt x="93771" y="253185"/>
                </a:lnTo>
                <a:lnTo>
                  <a:pt x="106565" y="280416"/>
                </a:lnTo>
                <a:lnTo>
                  <a:pt x="135636" y="280416"/>
                </a:lnTo>
                <a:lnTo>
                  <a:pt x="128404" y="266834"/>
                </a:lnTo>
                <a:lnTo>
                  <a:pt x="121241" y="253185"/>
                </a:lnTo>
                <a:lnTo>
                  <a:pt x="100132" y="211869"/>
                </a:lnTo>
                <a:lnTo>
                  <a:pt x="79514" y="170072"/>
                </a:lnTo>
                <a:lnTo>
                  <a:pt x="59290" y="127892"/>
                </a:lnTo>
                <a:lnTo>
                  <a:pt x="39361" y="85422"/>
                </a:lnTo>
                <a:lnTo>
                  <a:pt x="26192" y="56996"/>
                </a:lnTo>
                <a:lnTo>
                  <a:pt x="0" y="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501392" y="4114024"/>
            <a:ext cx="82550" cy="505459"/>
          </a:xfrm>
          <a:custGeom>
            <a:avLst/>
            <a:gdLst/>
            <a:ahLst/>
            <a:cxnLst/>
            <a:rect l="l" t="t" r="r" b="b"/>
            <a:pathLst>
              <a:path w="82550" h="505460">
                <a:moveTo>
                  <a:pt x="1479" y="0"/>
                </a:moveTo>
                <a:lnTo>
                  <a:pt x="0" y="31438"/>
                </a:lnTo>
                <a:lnTo>
                  <a:pt x="880" y="43859"/>
                </a:lnTo>
                <a:lnTo>
                  <a:pt x="1845" y="56364"/>
                </a:lnTo>
                <a:lnTo>
                  <a:pt x="6337" y="107008"/>
                </a:lnTo>
                <a:lnTo>
                  <a:pt x="12541" y="170896"/>
                </a:lnTo>
                <a:lnTo>
                  <a:pt x="13749" y="183641"/>
                </a:lnTo>
                <a:lnTo>
                  <a:pt x="17112" y="221619"/>
                </a:lnTo>
                <a:lnTo>
                  <a:pt x="19367" y="251580"/>
                </a:lnTo>
                <a:lnTo>
                  <a:pt x="22307" y="264467"/>
                </a:lnTo>
                <a:lnTo>
                  <a:pt x="31491" y="302768"/>
                </a:lnTo>
                <a:lnTo>
                  <a:pt x="41066" y="340682"/>
                </a:lnTo>
                <a:lnTo>
                  <a:pt x="57361" y="403537"/>
                </a:lnTo>
                <a:lnTo>
                  <a:pt x="60606" y="416122"/>
                </a:lnTo>
                <a:lnTo>
                  <a:pt x="70178" y="454036"/>
                </a:lnTo>
                <a:lnTo>
                  <a:pt x="79357" y="492337"/>
                </a:lnTo>
                <a:lnTo>
                  <a:pt x="82295" y="505224"/>
                </a:lnTo>
                <a:lnTo>
                  <a:pt x="80154" y="490148"/>
                </a:lnTo>
                <a:lnTo>
                  <a:pt x="74126" y="444921"/>
                </a:lnTo>
                <a:lnTo>
                  <a:pt x="68621" y="399695"/>
                </a:lnTo>
                <a:lnTo>
                  <a:pt x="63539" y="354471"/>
                </a:lnTo>
                <a:lnTo>
                  <a:pt x="57255" y="294172"/>
                </a:lnTo>
                <a:lnTo>
                  <a:pt x="48412" y="203726"/>
                </a:lnTo>
                <a:lnTo>
                  <a:pt x="43573" y="198938"/>
                </a:lnTo>
                <a:lnTo>
                  <a:pt x="38310" y="174472"/>
                </a:lnTo>
                <a:lnTo>
                  <a:pt x="30418" y="137211"/>
                </a:lnTo>
                <a:lnTo>
                  <a:pt x="12004" y="49412"/>
                </a:lnTo>
                <a:lnTo>
                  <a:pt x="6742" y="24561"/>
                </a:lnTo>
                <a:lnTo>
                  <a:pt x="1479" y="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973832" y="3147057"/>
            <a:ext cx="1407795" cy="2707640"/>
          </a:xfrm>
          <a:custGeom>
            <a:avLst/>
            <a:gdLst/>
            <a:ahLst/>
            <a:cxnLst/>
            <a:rect l="l" t="t" r="r" b="b"/>
            <a:pathLst>
              <a:path w="1407795" h="2707640">
                <a:moveTo>
                  <a:pt x="1406423" y="0"/>
                </a:moveTo>
                <a:lnTo>
                  <a:pt x="1358440" y="43180"/>
                </a:lnTo>
                <a:lnTo>
                  <a:pt x="1330096" y="69089"/>
                </a:lnTo>
                <a:lnTo>
                  <a:pt x="1293312" y="103635"/>
                </a:lnTo>
                <a:lnTo>
                  <a:pt x="1211470" y="190564"/>
                </a:lnTo>
                <a:lnTo>
                  <a:pt x="1185930" y="217923"/>
                </a:lnTo>
                <a:lnTo>
                  <a:pt x="1169290" y="235433"/>
                </a:lnTo>
                <a:lnTo>
                  <a:pt x="1161049" y="243984"/>
                </a:lnTo>
                <a:lnTo>
                  <a:pt x="1152843" y="252406"/>
                </a:lnTo>
                <a:lnTo>
                  <a:pt x="1144661" y="260705"/>
                </a:lnTo>
                <a:lnTo>
                  <a:pt x="1130048" y="276056"/>
                </a:lnTo>
                <a:lnTo>
                  <a:pt x="1101535" y="306474"/>
                </a:lnTo>
                <a:lnTo>
                  <a:pt x="1073914" y="336576"/>
                </a:lnTo>
                <a:lnTo>
                  <a:pt x="1047114" y="366432"/>
                </a:lnTo>
                <a:lnTo>
                  <a:pt x="1021064" y="396113"/>
                </a:lnTo>
                <a:lnTo>
                  <a:pt x="995693" y="425690"/>
                </a:lnTo>
                <a:lnTo>
                  <a:pt x="970931" y="455234"/>
                </a:lnTo>
                <a:lnTo>
                  <a:pt x="946704" y="484817"/>
                </a:lnTo>
                <a:lnTo>
                  <a:pt x="911217" y="529419"/>
                </a:lnTo>
                <a:lnTo>
                  <a:pt x="888022" y="559409"/>
                </a:lnTo>
                <a:lnTo>
                  <a:pt x="863684" y="589603"/>
                </a:lnTo>
                <a:lnTo>
                  <a:pt x="839635" y="619940"/>
                </a:lnTo>
                <a:lnTo>
                  <a:pt x="815874" y="650420"/>
                </a:lnTo>
                <a:lnTo>
                  <a:pt x="792401" y="681044"/>
                </a:lnTo>
                <a:lnTo>
                  <a:pt x="769216" y="711811"/>
                </a:lnTo>
                <a:lnTo>
                  <a:pt x="746319" y="742722"/>
                </a:lnTo>
                <a:lnTo>
                  <a:pt x="723710" y="773777"/>
                </a:lnTo>
                <a:lnTo>
                  <a:pt x="701390" y="804974"/>
                </a:lnTo>
                <a:lnTo>
                  <a:pt x="679357" y="836315"/>
                </a:lnTo>
                <a:lnTo>
                  <a:pt x="657612" y="867800"/>
                </a:lnTo>
                <a:lnTo>
                  <a:pt x="636155" y="899428"/>
                </a:lnTo>
                <a:lnTo>
                  <a:pt x="614986" y="931200"/>
                </a:lnTo>
                <a:lnTo>
                  <a:pt x="594106" y="963115"/>
                </a:lnTo>
                <a:lnTo>
                  <a:pt x="573513" y="995173"/>
                </a:lnTo>
                <a:lnTo>
                  <a:pt x="533192" y="1059720"/>
                </a:lnTo>
                <a:lnTo>
                  <a:pt x="494023" y="1124841"/>
                </a:lnTo>
                <a:lnTo>
                  <a:pt x="436748" y="1224316"/>
                </a:lnTo>
                <a:lnTo>
                  <a:pt x="417853" y="1258240"/>
                </a:lnTo>
                <a:lnTo>
                  <a:pt x="399325" y="1292307"/>
                </a:lnTo>
                <a:lnTo>
                  <a:pt x="381167" y="1326518"/>
                </a:lnTo>
                <a:lnTo>
                  <a:pt x="363384" y="1360872"/>
                </a:lnTo>
                <a:lnTo>
                  <a:pt x="345979" y="1395369"/>
                </a:lnTo>
                <a:lnTo>
                  <a:pt x="328955" y="1430009"/>
                </a:lnTo>
                <a:lnTo>
                  <a:pt x="312316" y="1464793"/>
                </a:lnTo>
                <a:lnTo>
                  <a:pt x="296065" y="1499721"/>
                </a:lnTo>
                <a:lnTo>
                  <a:pt x="280208" y="1534791"/>
                </a:lnTo>
                <a:lnTo>
                  <a:pt x="264746" y="1570006"/>
                </a:lnTo>
                <a:lnTo>
                  <a:pt x="249683" y="1605363"/>
                </a:lnTo>
                <a:lnTo>
                  <a:pt x="235024" y="1640864"/>
                </a:lnTo>
                <a:lnTo>
                  <a:pt x="220772" y="1676509"/>
                </a:lnTo>
                <a:lnTo>
                  <a:pt x="206930" y="1712297"/>
                </a:lnTo>
                <a:lnTo>
                  <a:pt x="193502" y="1748229"/>
                </a:lnTo>
                <a:lnTo>
                  <a:pt x="180492" y="1784304"/>
                </a:lnTo>
                <a:lnTo>
                  <a:pt x="167904" y="1820523"/>
                </a:lnTo>
                <a:lnTo>
                  <a:pt x="155740" y="1856886"/>
                </a:lnTo>
                <a:lnTo>
                  <a:pt x="144005" y="1893392"/>
                </a:lnTo>
                <a:lnTo>
                  <a:pt x="132017" y="1928639"/>
                </a:lnTo>
                <a:lnTo>
                  <a:pt x="109553" y="1999737"/>
                </a:lnTo>
                <a:lnTo>
                  <a:pt x="89105" y="2071566"/>
                </a:lnTo>
                <a:lnTo>
                  <a:pt x="70673" y="2144041"/>
                </a:lnTo>
                <a:lnTo>
                  <a:pt x="54256" y="2217076"/>
                </a:lnTo>
                <a:lnTo>
                  <a:pt x="39855" y="2290584"/>
                </a:lnTo>
                <a:lnTo>
                  <a:pt x="27470" y="2364480"/>
                </a:lnTo>
                <a:lnTo>
                  <a:pt x="17101" y="2438678"/>
                </a:lnTo>
                <a:lnTo>
                  <a:pt x="8749" y="2513090"/>
                </a:lnTo>
                <a:lnTo>
                  <a:pt x="2412" y="2587632"/>
                </a:lnTo>
                <a:lnTo>
                  <a:pt x="0" y="2624924"/>
                </a:lnTo>
                <a:lnTo>
                  <a:pt x="5428" y="2636220"/>
                </a:lnTo>
                <a:lnTo>
                  <a:pt x="10426" y="2647581"/>
                </a:lnTo>
                <a:lnTo>
                  <a:pt x="27414" y="2694960"/>
                </a:lnTo>
                <a:lnTo>
                  <a:pt x="31234" y="2707612"/>
                </a:lnTo>
                <a:lnTo>
                  <a:pt x="32421" y="2697331"/>
                </a:lnTo>
                <a:lnTo>
                  <a:pt x="34462" y="2672510"/>
                </a:lnTo>
                <a:lnTo>
                  <a:pt x="35988" y="2658738"/>
                </a:lnTo>
                <a:lnTo>
                  <a:pt x="38300" y="2644571"/>
                </a:lnTo>
                <a:lnTo>
                  <a:pt x="38404" y="2644051"/>
                </a:lnTo>
                <a:lnTo>
                  <a:pt x="39447" y="2606722"/>
                </a:lnTo>
                <a:lnTo>
                  <a:pt x="43432" y="2531894"/>
                </a:lnTo>
                <a:lnTo>
                  <a:pt x="49881" y="2456908"/>
                </a:lnTo>
                <a:lnTo>
                  <a:pt x="58705" y="2381851"/>
                </a:lnTo>
                <a:lnTo>
                  <a:pt x="69819" y="2306807"/>
                </a:lnTo>
                <a:lnTo>
                  <a:pt x="83136" y="2231864"/>
                </a:lnTo>
                <a:lnTo>
                  <a:pt x="90594" y="2194457"/>
                </a:lnTo>
                <a:lnTo>
                  <a:pt x="98570" y="2157108"/>
                </a:lnTo>
                <a:lnTo>
                  <a:pt x="107053" y="2119826"/>
                </a:lnTo>
                <a:lnTo>
                  <a:pt x="116034" y="2082623"/>
                </a:lnTo>
                <a:lnTo>
                  <a:pt x="125500" y="2045510"/>
                </a:lnTo>
                <a:lnTo>
                  <a:pt x="135441" y="2008497"/>
                </a:lnTo>
                <a:lnTo>
                  <a:pt x="145847" y="1971595"/>
                </a:lnTo>
                <a:lnTo>
                  <a:pt x="156706" y="1934815"/>
                </a:lnTo>
                <a:lnTo>
                  <a:pt x="168008" y="1898167"/>
                </a:lnTo>
                <a:lnTo>
                  <a:pt x="191901" y="1826601"/>
                </a:lnTo>
                <a:lnTo>
                  <a:pt x="217466" y="1755379"/>
                </a:lnTo>
                <a:lnTo>
                  <a:pt x="244643" y="1684559"/>
                </a:lnTo>
                <a:lnTo>
                  <a:pt x="273375" y="1614199"/>
                </a:lnTo>
                <a:lnTo>
                  <a:pt x="303606" y="1544354"/>
                </a:lnTo>
                <a:lnTo>
                  <a:pt x="335276" y="1475084"/>
                </a:lnTo>
                <a:lnTo>
                  <a:pt x="368329" y="1406445"/>
                </a:lnTo>
                <a:lnTo>
                  <a:pt x="402707" y="1338494"/>
                </a:lnTo>
                <a:lnTo>
                  <a:pt x="438353" y="1271289"/>
                </a:lnTo>
                <a:lnTo>
                  <a:pt x="475208" y="1204887"/>
                </a:lnTo>
                <a:lnTo>
                  <a:pt x="493387" y="1171285"/>
                </a:lnTo>
                <a:lnTo>
                  <a:pt x="511919" y="1137894"/>
                </a:lnTo>
                <a:lnTo>
                  <a:pt x="530797" y="1104712"/>
                </a:lnTo>
                <a:lnTo>
                  <a:pt x="550013" y="1071735"/>
                </a:lnTo>
                <a:lnTo>
                  <a:pt x="569560" y="1038958"/>
                </a:lnTo>
                <a:lnTo>
                  <a:pt x="589432" y="1006378"/>
                </a:lnTo>
                <a:lnTo>
                  <a:pt x="609620" y="973992"/>
                </a:lnTo>
                <a:lnTo>
                  <a:pt x="630118" y="941797"/>
                </a:lnTo>
                <a:lnTo>
                  <a:pt x="650918" y="909788"/>
                </a:lnTo>
                <a:lnTo>
                  <a:pt x="672014" y="877962"/>
                </a:lnTo>
                <a:lnTo>
                  <a:pt x="693397" y="846315"/>
                </a:lnTo>
                <a:lnTo>
                  <a:pt x="715062" y="814844"/>
                </a:lnTo>
                <a:lnTo>
                  <a:pt x="737000" y="783545"/>
                </a:lnTo>
                <a:lnTo>
                  <a:pt x="759204" y="752415"/>
                </a:lnTo>
                <a:lnTo>
                  <a:pt x="781668" y="721449"/>
                </a:lnTo>
                <a:lnTo>
                  <a:pt x="804384" y="690646"/>
                </a:lnTo>
                <a:lnTo>
                  <a:pt x="827344" y="659999"/>
                </a:lnTo>
                <a:lnTo>
                  <a:pt x="850542" y="629508"/>
                </a:lnTo>
                <a:lnTo>
                  <a:pt x="873971" y="599166"/>
                </a:lnTo>
                <a:lnTo>
                  <a:pt x="897623" y="568972"/>
                </a:lnTo>
                <a:lnTo>
                  <a:pt x="920806" y="538860"/>
                </a:lnTo>
                <a:lnTo>
                  <a:pt x="944277" y="508805"/>
                </a:lnTo>
                <a:lnTo>
                  <a:pt x="968037" y="478865"/>
                </a:lnTo>
                <a:lnTo>
                  <a:pt x="992084" y="449097"/>
                </a:lnTo>
                <a:lnTo>
                  <a:pt x="1016420" y="419558"/>
                </a:lnTo>
                <a:lnTo>
                  <a:pt x="1041045" y="390307"/>
                </a:lnTo>
                <a:lnTo>
                  <a:pt x="1065958" y="361399"/>
                </a:lnTo>
                <a:lnTo>
                  <a:pt x="1103868" y="318809"/>
                </a:lnTo>
                <a:lnTo>
                  <a:pt x="1142428" y="277317"/>
                </a:lnTo>
                <a:lnTo>
                  <a:pt x="1270145" y="135970"/>
                </a:lnTo>
                <a:lnTo>
                  <a:pt x="1314795" y="91502"/>
                </a:lnTo>
                <a:lnTo>
                  <a:pt x="1342221" y="64644"/>
                </a:lnTo>
                <a:lnTo>
                  <a:pt x="1379262" y="29309"/>
                </a:lnTo>
                <a:lnTo>
                  <a:pt x="1407228" y="3592"/>
                </a:lnTo>
                <a:lnTo>
                  <a:pt x="1406423" y="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072896" y="6600443"/>
            <a:ext cx="120650" cy="253365"/>
          </a:xfrm>
          <a:custGeom>
            <a:avLst/>
            <a:gdLst/>
            <a:ahLst/>
            <a:cxnLst/>
            <a:rect l="l" t="t" r="r" b="b"/>
            <a:pathLst>
              <a:path w="120650" h="253365">
                <a:moveTo>
                  <a:pt x="0" y="0"/>
                </a:moveTo>
                <a:lnTo>
                  <a:pt x="11452" y="38646"/>
                </a:lnTo>
                <a:lnTo>
                  <a:pt x="24010" y="77197"/>
                </a:lnTo>
                <a:lnTo>
                  <a:pt x="37479" y="115556"/>
                </a:lnTo>
                <a:lnTo>
                  <a:pt x="51662" y="153624"/>
                </a:lnTo>
                <a:lnTo>
                  <a:pt x="66367" y="191306"/>
                </a:lnTo>
                <a:lnTo>
                  <a:pt x="81397" y="228503"/>
                </a:lnTo>
                <a:lnTo>
                  <a:pt x="91503" y="252983"/>
                </a:lnTo>
                <a:lnTo>
                  <a:pt x="120396" y="252983"/>
                </a:lnTo>
                <a:lnTo>
                  <a:pt x="113929" y="240777"/>
                </a:lnTo>
                <a:lnTo>
                  <a:pt x="107532" y="228503"/>
                </a:lnTo>
                <a:lnTo>
                  <a:pt x="88716" y="191306"/>
                </a:lnTo>
                <a:lnTo>
                  <a:pt x="70388" y="153624"/>
                </a:lnTo>
                <a:lnTo>
                  <a:pt x="52451" y="115556"/>
                </a:lnTo>
                <a:lnTo>
                  <a:pt x="34805" y="77197"/>
                </a:lnTo>
                <a:lnTo>
                  <a:pt x="23156" y="51512"/>
                </a:lnTo>
                <a:lnTo>
                  <a:pt x="0" y="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973836" y="5897879"/>
            <a:ext cx="135890" cy="672465"/>
          </a:xfrm>
          <a:custGeom>
            <a:avLst/>
            <a:gdLst/>
            <a:ahLst/>
            <a:cxnLst/>
            <a:rect l="l" t="t" r="r" b="b"/>
            <a:pathLst>
              <a:path w="135890" h="672465">
                <a:moveTo>
                  <a:pt x="0" y="0"/>
                </a:moveTo>
                <a:lnTo>
                  <a:pt x="293" y="43393"/>
                </a:lnTo>
                <a:lnTo>
                  <a:pt x="1173" y="86150"/>
                </a:lnTo>
                <a:lnTo>
                  <a:pt x="2682" y="129152"/>
                </a:lnTo>
                <a:lnTo>
                  <a:pt x="4843" y="172068"/>
                </a:lnTo>
                <a:lnTo>
                  <a:pt x="7686" y="214869"/>
                </a:lnTo>
                <a:lnTo>
                  <a:pt x="11238" y="257527"/>
                </a:lnTo>
                <a:lnTo>
                  <a:pt x="15528" y="300012"/>
                </a:lnTo>
                <a:lnTo>
                  <a:pt x="20584" y="342296"/>
                </a:lnTo>
                <a:lnTo>
                  <a:pt x="26435" y="384351"/>
                </a:lnTo>
                <a:lnTo>
                  <a:pt x="33108" y="426148"/>
                </a:lnTo>
                <a:lnTo>
                  <a:pt x="38018" y="437670"/>
                </a:lnTo>
                <a:lnTo>
                  <a:pt x="42745" y="449377"/>
                </a:lnTo>
                <a:lnTo>
                  <a:pt x="47328" y="461229"/>
                </a:lnTo>
                <a:lnTo>
                  <a:pt x="51807" y="473187"/>
                </a:lnTo>
                <a:lnTo>
                  <a:pt x="56220" y="485210"/>
                </a:lnTo>
                <a:lnTo>
                  <a:pt x="65008" y="509295"/>
                </a:lnTo>
                <a:lnTo>
                  <a:pt x="69461" y="521277"/>
                </a:lnTo>
                <a:lnTo>
                  <a:pt x="74004" y="533168"/>
                </a:lnTo>
                <a:lnTo>
                  <a:pt x="78678" y="544926"/>
                </a:lnTo>
                <a:lnTo>
                  <a:pt x="83521" y="556512"/>
                </a:lnTo>
                <a:lnTo>
                  <a:pt x="89359" y="568705"/>
                </a:lnTo>
                <a:lnTo>
                  <a:pt x="94896" y="580707"/>
                </a:lnTo>
                <a:lnTo>
                  <a:pt x="100194" y="592539"/>
                </a:lnTo>
                <a:lnTo>
                  <a:pt x="105315" y="604221"/>
                </a:lnTo>
                <a:lnTo>
                  <a:pt x="115273" y="627217"/>
                </a:lnTo>
                <a:lnTo>
                  <a:pt x="120233" y="638574"/>
                </a:lnTo>
                <a:lnTo>
                  <a:pt x="125263" y="649863"/>
                </a:lnTo>
                <a:lnTo>
                  <a:pt x="130425" y="661105"/>
                </a:lnTo>
                <a:lnTo>
                  <a:pt x="135780" y="672322"/>
                </a:lnTo>
                <a:lnTo>
                  <a:pt x="128557" y="648254"/>
                </a:lnTo>
                <a:lnTo>
                  <a:pt x="120808" y="621380"/>
                </a:lnTo>
                <a:lnTo>
                  <a:pt x="106396" y="567509"/>
                </a:lnTo>
                <a:lnTo>
                  <a:pt x="93404" y="513488"/>
                </a:lnTo>
                <a:lnTo>
                  <a:pt x="81797" y="459335"/>
                </a:lnTo>
                <a:lnTo>
                  <a:pt x="71544" y="405067"/>
                </a:lnTo>
                <a:lnTo>
                  <a:pt x="62609" y="350702"/>
                </a:lnTo>
                <a:lnTo>
                  <a:pt x="54960" y="296258"/>
                </a:lnTo>
                <a:lnTo>
                  <a:pt x="48564" y="241752"/>
                </a:lnTo>
                <a:lnTo>
                  <a:pt x="43387" y="187202"/>
                </a:lnTo>
                <a:lnTo>
                  <a:pt x="39395" y="132626"/>
                </a:lnTo>
                <a:lnTo>
                  <a:pt x="37833" y="105333"/>
                </a:lnTo>
                <a:lnTo>
                  <a:pt x="33995" y="92922"/>
                </a:lnTo>
                <a:lnTo>
                  <a:pt x="29358" y="81318"/>
                </a:lnTo>
                <a:lnTo>
                  <a:pt x="24585" y="69851"/>
                </a:lnTo>
                <a:lnTo>
                  <a:pt x="20343" y="57849"/>
                </a:lnTo>
                <a:lnTo>
                  <a:pt x="14318" y="43393"/>
                </a:lnTo>
                <a:lnTo>
                  <a:pt x="9548" y="30250"/>
                </a:lnTo>
                <a:lnTo>
                  <a:pt x="5705" y="18399"/>
                </a:lnTo>
                <a:lnTo>
                  <a:pt x="2463" y="7818"/>
                </a:lnTo>
                <a:lnTo>
                  <a:pt x="0" y="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973836" y="5780931"/>
            <a:ext cx="36830" cy="210820"/>
          </a:xfrm>
          <a:custGeom>
            <a:avLst/>
            <a:gdLst/>
            <a:ahLst/>
            <a:cxnLst/>
            <a:rect l="l" t="t" r="r" b="b"/>
            <a:pathLst>
              <a:path w="36830" h="210820">
                <a:moveTo>
                  <a:pt x="4041" y="0"/>
                </a:moveTo>
                <a:lnTo>
                  <a:pt x="0" y="11030"/>
                </a:lnTo>
                <a:lnTo>
                  <a:pt x="0" y="115805"/>
                </a:lnTo>
                <a:lnTo>
                  <a:pt x="7200" y="137738"/>
                </a:lnTo>
                <a:lnTo>
                  <a:pt x="11666" y="150075"/>
                </a:lnTo>
                <a:lnTo>
                  <a:pt x="17172" y="162882"/>
                </a:lnTo>
                <a:lnTo>
                  <a:pt x="22074" y="176730"/>
                </a:lnTo>
                <a:lnTo>
                  <a:pt x="27183" y="188803"/>
                </a:lnTo>
                <a:lnTo>
                  <a:pt x="32124" y="199869"/>
                </a:lnTo>
                <a:lnTo>
                  <a:pt x="36520" y="210697"/>
                </a:lnTo>
                <a:lnTo>
                  <a:pt x="35078" y="162104"/>
                </a:lnTo>
                <a:lnTo>
                  <a:pt x="34714" y="115805"/>
                </a:lnTo>
                <a:lnTo>
                  <a:pt x="34671" y="83715"/>
                </a:lnTo>
                <a:lnTo>
                  <a:pt x="30811" y="70568"/>
                </a:lnTo>
                <a:lnTo>
                  <a:pt x="18588" y="33972"/>
                </a:lnTo>
                <a:lnTo>
                  <a:pt x="9194" y="11030"/>
                </a:lnTo>
                <a:lnTo>
                  <a:pt x="4041" y="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1007507" y="6326838"/>
            <a:ext cx="210185" cy="527050"/>
          </a:xfrm>
          <a:custGeom>
            <a:avLst/>
            <a:gdLst/>
            <a:ahLst/>
            <a:cxnLst/>
            <a:rect l="l" t="t" r="r" b="b"/>
            <a:pathLst>
              <a:path w="210184" h="527050">
                <a:moveTo>
                  <a:pt x="0" y="0"/>
                </a:moveTo>
                <a:lnTo>
                  <a:pt x="9085" y="47988"/>
                </a:lnTo>
                <a:lnTo>
                  <a:pt x="19587" y="97556"/>
                </a:lnTo>
                <a:lnTo>
                  <a:pt x="28158" y="135288"/>
                </a:lnTo>
                <a:lnTo>
                  <a:pt x="37142" y="173125"/>
                </a:lnTo>
                <a:lnTo>
                  <a:pt x="49480" y="223153"/>
                </a:lnTo>
                <a:lnTo>
                  <a:pt x="61679" y="261251"/>
                </a:lnTo>
                <a:lnTo>
                  <a:pt x="82751" y="311055"/>
                </a:lnTo>
                <a:lnTo>
                  <a:pt x="100344" y="350078"/>
                </a:lnTo>
                <a:lnTo>
                  <a:pt x="118081" y="388756"/>
                </a:lnTo>
                <a:lnTo>
                  <a:pt x="136071" y="427025"/>
                </a:lnTo>
                <a:lnTo>
                  <a:pt x="154421" y="464822"/>
                </a:lnTo>
                <a:lnTo>
                  <a:pt x="173241" y="502081"/>
                </a:lnTo>
                <a:lnTo>
                  <a:pt x="186102" y="526589"/>
                </a:lnTo>
                <a:lnTo>
                  <a:pt x="210168" y="526589"/>
                </a:lnTo>
                <a:lnTo>
                  <a:pt x="203740" y="512937"/>
                </a:lnTo>
                <a:lnTo>
                  <a:pt x="197453" y="499217"/>
                </a:lnTo>
                <a:lnTo>
                  <a:pt x="179401" y="457684"/>
                </a:lnTo>
                <a:lnTo>
                  <a:pt x="162487" y="415667"/>
                </a:lnTo>
                <a:lnTo>
                  <a:pt x="146613" y="373262"/>
                </a:lnTo>
                <a:lnTo>
                  <a:pt x="131680" y="330566"/>
                </a:lnTo>
                <a:lnTo>
                  <a:pt x="117592" y="287676"/>
                </a:lnTo>
                <a:lnTo>
                  <a:pt x="104250" y="244687"/>
                </a:lnTo>
                <a:lnTo>
                  <a:pt x="98579" y="233157"/>
                </a:lnTo>
                <a:lnTo>
                  <a:pt x="93139" y="221627"/>
                </a:lnTo>
                <a:lnTo>
                  <a:pt x="87874" y="210097"/>
                </a:lnTo>
                <a:lnTo>
                  <a:pt x="82725" y="198568"/>
                </a:lnTo>
                <a:lnTo>
                  <a:pt x="72538" y="175510"/>
                </a:lnTo>
                <a:lnTo>
                  <a:pt x="67384" y="163980"/>
                </a:lnTo>
                <a:lnTo>
                  <a:pt x="62111" y="152451"/>
                </a:lnTo>
                <a:lnTo>
                  <a:pt x="56660" y="140921"/>
                </a:lnTo>
                <a:lnTo>
                  <a:pt x="51291" y="130019"/>
                </a:lnTo>
                <a:lnTo>
                  <a:pt x="46299" y="118527"/>
                </a:lnTo>
                <a:lnTo>
                  <a:pt x="27780" y="71115"/>
                </a:lnTo>
                <a:lnTo>
                  <a:pt x="18837" y="47094"/>
                </a:lnTo>
                <a:lnTo>
                  <a:pt x="14306" y="35143"/>
                </a:lnTo>
                <a:lnTo>
                  <a:pt x="9683" y="23284"/>
                </a:lnTo>
                <a:lnTo>
                  <a:pt x="4927" y="11556"/>
                </a:lnTo>
                <a:lnTo>
                  <a:pt x="0" y="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0" y="6858000"/>
                </a:moveTo>
                <a:lnTo>
                  <a:pt x="182880" y="6858000"/>
                </a:lnTo>
                <a:lnTo>
                  <a:pt x="18288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2E53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99866" y="105714"/>
            <a:ext cx="8592266" cy="407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7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n 45">
            <a:extLst>
              <a:ext uri="{FF2B5EF4-FFF2-40B4-BE49-F238E27FC236}">
                <a16:creationId xmlns:a16="http://schemas.microsoft.com/office/drawing/2014/main" id="{DB815257-AE2F-3231-CDC4-F645C064F5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3040" y="778240"/>
            <a:ext cx="2964960" cy="3418924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1236027" y="5268467"/>
            <a:ext cx="4084954" cy="1054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88745" algn="l"/>
                <a:tab pos="1603375" algn="l"/>
              </a:tabLst>
            </a:pPr>
            <a:r>
              <a:rPr sz="2000" b="1" dirty="0">
                <a:solidFill>
                  <a:srgbClr val="FF0000"/>
                </a:solidFill>
                <a:latin typeface="Century Gothic"/>
                <a:cs typeface="Century Gothic"/>
              </a:rPr>
              <a:t>O</a:t>
            </a:r>
            <a:r>
              <a:rPr sz="20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0000"/>
                </a:solidFill>
                <a:latin typeface="Century Gothic"/>
                <a:cs typeface="Century Gothic"/>
              </a:rPr>
              <a:t>R</a:t>
            </a:r>
            <a:r>
              <a:rPr sz="2000" b="1" spc="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0000"/>
                </a:solidFill>
                <a:latin typeface="Century Gothic"/>
                <a:cs typeface="Century Gothic"/>
              </a:rPr>
              <a:t>G A</a:t>
            </a:r>
            <a:r>
              <a:rPr sz="2000" b="1" spc="-1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b="1" dirty="0">
                <a:solidFill>
                  <a:srgbClr val="FF0000"/>
                </a:solidFill>
                <a:latin typeface="Century Gothic"/>
                <a:cs typeface="Century Gothic"/>
              </a:rPr>
              <a:t>N	I	Z</a:t>
            </a:r>
            <a:r>
              <a:rPr sz="20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2000" b="1" spc="5" dirty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sz="2000" b="1" dirty="0">
                <a:solidFill>
                  <a:srgbClr val="FF0000"/>
                </a:solidFill>
                <a:latin typeface="Century Gothic"/>
                <a:cs typeface="Century Gothic"/>
              </a:rPr>
              <a:t>: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sz="1800" b="1" dirty="0">
                <a:latin typeface="Arial"/>
                <a:cs typeface="Arial"/>
              </a:rPr>
              <a:t>* </a:t>
            </a:r>
            <a:r>
              <a:rPr sz="1800" b="1" spc="-95" dirty="0">
                <a:latin typeface="Arial"/>
                <a:cs typeface="Arial"/>
              </a:rPr>
              <a:t>F</a:t>
            </a:r>
            <a:r>
              <a:rPr sz="1800" b="1" spc="-55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CU</a:t>
            </a:r>
            <a:r>
              <a:rPr sz="1800" b="1" spc="-130" dirty="0">
                <a:latin typeface="Arial"/>
                <a:cs typeface="Arial"/>
              </a:rPr>
              <a:t>L</a:t>
            </a:r>
            <a:r>
              <a:rPr sz="1800" b="1" spc="-120" dirty="0">
                <a:latin typeface="Arial"/>
                <a:cs typeface="Arial"/>
              </a:rPr>
              <a:t>T</a:t>
            </a:r>
            <a:r>
              <a:rPr sz="1800" b="1" spc="-3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6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</a:t>
            </a:r>
            <a:r>
              <a:rPr sz="1800" b="1" dirty="0">
                <a:latin typeface="Arial"/>
                <a:cs typeface="Arial"/>
              </a:rPr>
              <a:t>E </a:t>
            </a:r>
            <a:r>
              <a:rPr sz="1800" b="1" spc="-5" dirty="0">
                <a:latin typeface="Arial"/>
                <a:cs typeface="Arial"/>
              </a:rPr>
              <a:t>VE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5" dirty="0">
                <a:latin typeface="Arial"/>
                <a:cs typeface="Arial"/>
              </a:rPr>
              <a:t>ER</a:t>
            </a:r>
            <a:r>
              <a:rPr sz="1800" b="1" dirty="0">
                <a:latin typeface="Arial"/>
                <a:cs typeface="Arial"/>
              </a:rPr>
              <a:t>I</a:t>
            </a:r>
            <a:r>
              <a:rPr sz="1800" b="1" spc="-5" dirty="0">
                <a:latin typeface="Arial"/>
                <a:cs typeface="Arial"/>
              </a:rPr>
              <a:t>N</a:t>
            </a:r>
            <a:r>
              <a:rPr sz="1800" b="1" spc="-55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15" dirty="0">
                <a:latin typeface="Arial"/>
                <a:cs typeface="Arial"/>
              </a:rPr>
              <a:t>I</a:t>
            </a:r>
            <a:r>
              <a:rPr sz="1800" b="1" dirty="0">
                <a:latin typeface="Arial"/>
                <a:cs typeface="Arial"/>
              </a:rPr>
              <a:t>A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(</a:t>
            </a:r>
            <a:r>
              <a:rPr sz="1800" b="1" spc="-5" dirty="0">
                <a:latin typeface="Arial"/>
                <a:cs typeface="Arial"/>
              </a:rPr>
              <a:t>UEx</a:t>
            </a:r>
            <a:r>
              <a:rPr sz="1800" b="1" dirty="0">
                <a:latin typeface="Arial"/>
                <a:cs typeface="Arial"/>
              </a:rPr>
              <a:t>).</a:t>
            </a:r>
            <a:endParaRPr sz="1800">
              <a:latin typeface="Arial"/>
              <a:cs typeface="Arial"/>
            </a:endParaRPr>
          </a:p>
          <a:p>
            <a:pPr marL="198120" indent="-185420">
              <a:lnSpc>
                <a:spcPct val="100000"/>
              </a:lnSpc>
              <a:spcBef>
                <a:spcPts val="1000"/>
              </a:spcBef>
              <a:buClr>
                <a:srgbClr val="323232"/>
              </a:buClr>
              <a:buFont typeface="Arial"/>
              <a:buChar char="•"/>
              <a:tabLst>
                <a:tab pos="198755" algn="l"/>
              </a:tabLst>
            </a:pPr>
            <a:r>
              <a:rPr sz="1600" b="1" spc="-135" dirty="0">
                <a:latin typeface="Arial"/>
                <a:cs typeface="Arial"/>
              </a:rPr>
              <a:t>P</a:t>
            </a:r>
            <a:r>
              <a:rPr sz="1600" b="1" spc="-65" dirty="0">
                <a:latin typeface="Arial"/>
                <a:cs typeface="Arial"/>
              </a:rPr>
              <a:t>A</a:t>
            </a:r>
            <a:r>
              <a:rPr sz="1600" b="1" spc="-15" dirty="0">
                <a:latin typeface="Arial"/>
                <a:cs typeface="Arial"/>
              </a:rPr>
              <a:t>S</a:t>
            </a:r>
            <a:r>
              <a:rPr sz="1600" b="1" spc="-40" dirty="0">
                <a:latin typeface="Arial"/>
                <a:cs typeface="Arial"/>
              </a:rPr>
              <a:t>T</a:t>
            </a:r>
            <a:r>
              <a:rPr sz="1600" b="1" spc="-25" dirty="0">
                <a:latin typeface="Arial"/>
                <a:cs typeface="Arial"/>
              </a:rPr>
              <a:t>O</a:t>
            </a:r>
            <a:r>
              <a:rPr sz="1600" b="1" spc="-5" dirty="0">
                <a:latin typeface="Arial"/>
                <a:cs typeface="Arial"/>
              </a:rPr>
              <a:t>R</a:t>
            </a:r>
            <a:r>
              <a:rPr sz="1600" b="1" spc="-40" dirty="0">
                <a:latin typeface="Arial"/>
                <a:cs typeface="Arial"/>
              </a:rPr>
              <a:t>A</a:t>
            </a:r>
            <a:r>
              <a:rPr sz="1600" b="1" spc="-10" dirty="0">
                <a:latin typeface="Arial"/>
                <a:cs typeface="Arial"/>
              </a:rPr>
              <a:t>L</a:t>
            </a:r>
            <a:r>
              <a:rPr sz="1600" b="1" spc="3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PENI</a:t>
            </a:r>
            <a:r>
              <a:rPr sz="1600" b="1" spc="-15" dirty="0">
                <a:latin typeface="Arial"/>
                <a:cs typeface="Arial"/>
              </a:rPr>
              <a:t>T</a:t>
            </a:r>
            <a:r>
              <a:rPr sz="1600" b="1" spc="-10" dirty="0">
                <a:latin typeface="Arial"/>
                <a:cs typeface="Arial"/>
              </a:rPr>
              <a:t>ENCI</a:t>
            </a:r>
            <a:r>
              <a:rPr sz="1600" b="1" spc="-65" dirty="0">
                <a:latin typeface="Arial"/>
                <a:cs typeface="Arial"/>
              </a:rPr>
              <a:t>A</a:t>
            </a:r>
            <a:r>
              <a:rPr sz="1600" b="1" spc="-15" dirty="0">
                <a:latin typeface="Arial"/>
                <a:cs typeface="Arial"/>
              </a:rPr>
              <a:t>R</a:t>
            </a:r>
            <a:r>
              <a:rPr sz="1600" b="1" spc="0" dirty="0">
                <a:latin typeface="Arial"/>
                <a:cs typeface="Arial"/>
              </a:rPr>
              <a:t>I</a:t>
            </a:r>
            <a:r>
              <a:rPr sz="1600" b="1" spc="-40" dirty="0">
                <a:latin typeface="Arial"/>
                <a:cs typeface="Arial"/>
              </a:rPr>
              <a:t>A</a:t>
            </a:r>
            <a:r>
              <a:rPr sz="1600" b="1" spc="-5" dirty="0"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29" dirty="0"/>
              <a:t>J</a:t>
            </a:r>
            <a:r>
              <a:rPr spc="155" dirty="0"/>
              <a:t>o</a:t>
            </a:r>
            <a:r>
              <a:rPr spc="65" dirty="0"/>
              <a:t>rna</a:t>
            </a:r>
            <a:r>
              <a:rPr spc="114" dirty="0"/>
              <a:t>d</a:t>
            </a:r>
            <a:r>
              <a:rPr spc="275" dirty="0"/>
              <a:t>a</a:t>
            </a:r>
            <a:r>
              <a:rPr spc="55" dirty="0"/>
              <a:t>s</a:t>
            </a:r>
            <a:r>
              <a:rPr spc="-114" dirty="0"/>
              <a:t> </a:t>
            </a:r>
            <a:r>
              <a:rPr spc="114" dirty="0"/>
              <a:t>d</a:t>
            </a:r>
            <a:r>
              <a:rPr spc="-20" dirty="0"/>
              <a:t>e</a:t>
            </a:r>
            <a:r>
              <a:rPr spc="-75" dirty="0"/>
              <a:t> </a:t>
            </a:r>
            <a:r>
              <a:rPr spc="215" dirty="0"/>
              <a:t>V</a:t>
            </a:r>
            <a:r>
              <a:rPr spc="190" dirty="0"/>
              <a:t>o</a:t>
            </a:r>
            <a:r>
              <a:rPr spc="-85" dirty="0"/>
              <a:t>l</a:t>
            </a:r>
            <a:r>
              <a:rPr spc="-5" dirty="0"/>
              <a:t>u</a:t>
            </a:r>
            <a:r>
              <a:rPr spc="-114" dirty="0"/>
              <a:t>nt</a:t>
            </a:r>
            <a:r>
              <a:rPr spc="275" dirty="0"/>
              <a:t>a</a:t>
            </a:r>
            <a:r>
              <a:rPr spc="-85" dirty="0"/>
              <a:t>r</a:t>
            </a:r>
            <a:r>
              <a:rPr spc="-75" dirty="0"/>
              <a:t>i</a:t>
            </a:r>
            <a:r>
              <a:rPr spc="275" dirty="0"/>
              <a:t>a</a:t>
            </a:r>
            <a:r>
              <a:rPr spc="114" dirty="0"/>
              <a:t>d</a:t>
            </a:r>
            <a:r>
              <a:rPr spc="160" dirty="0"/>
              <a:t>o</a:t>
            </a:r>
            <a:r>
              <a:rPr spc="-130" dirty="0"/>
              <a:t> </a:t>
            </a:r>
            <a:r>
              <a:rPr spc="235" dirty="0"/>
              <a:t>y</a:t>
            </a:r>
            <a:r>
              <a:rPr spc="-70" dirty="0"/>
              <a:t> </a:t>
            </a:r>
            <a:r>
              <a:rPr spc="-90" dirty="0"/>
              <a:t>C</a:t>
            </a:r>
            <a:r>
              <a:rPr spc="155" dirty="0"/>
              <a:t>oo</a:t>
            </a:r>
            <a:r>
              <a:rPr spc="114" dirty="0"/>
              <a:t>p</a:t>
            </a:r>
            <a:r>
              <a:rPr spc="60" dirty="0"/>
              <a:t>er</a:t>
            </a:r>
            <a:r>
              <a:rPr spc="70" dirty="0"/>
              <a:t>a</a:t>
            </a:r>
            <a:r>
              <a:rPr spc="-185" dirty="0"/>
              <a:t>ci</a:t>
            </a:r>
            <a:r>
              <a:rPr spc="155" dirty="0"/>
              <a:t>ó</a:t>
            </a:r>
            <a:r>
              <a:rPr spc="-20" dirty="0"/>
              <a:t>n</a:t>
            </a:r>
          </a:p>
        </p:txBody>
      </p:sp>
      <p:sp>
        <p:nvSpPr>
          <p:cNvPr id="4" name="object 4"/>
          <p:cNvSpPr/>
          <p:nvPr/>
        </p:nvSpPr>
        <p:spPr>
          <a:xfrm>
            <a:off x="862557" y="768995"/>
            <a:ext cx="7049770" cy="3496310"/>
          </a:xfrm>
          <a:custGeom>
            <a:avLst/>
            <a:gdLst/>
            <a:ahLst/>
            <a:cxnLst/>
            <a:rect l="l" t="t" r="r" b="b"/>
            <a:pathLst>
              <a:path w="7049770" h="3496310">
                <a:moveTo>
                  <a:pt x="6830961" y="0"/>
                </a:moveTo>
                <a:lnTo>
                  <a:pt x="437006" y="0"/>
                </a:lnTo>
                <a:lnTo>
                  <a:pt x="419086" y="724"/>
                </a:lnTo>
                <a:lnTo>
                  <a:pt x="367943" y="11139"/>
                </a:lnTo>
                <a:lnTo>
                  <a:pt x="321909" y="32737"/>
                </a:lnTo>
                <a:lnTo>
                  <a:pt x="282501" y="63998"/>
                </a:lnTo>
                <a:lnTo>
                  <a:pt x="251240" y="103405"/>
                </a:lnTo>
                <a:lnTo>
                  <a:pt x="229643" y="149439"/>
                </a:lnTo>
                <a:lnTo>
                  <a:pt x="219227" y="200582"/>
                </a:lnTo>
                <a:lnTo>
                  <a:pt x="218503" y="218503"/>
                </a:lnTo>
                <a:lnTo>
                  <a:pt x="218503" y="3059048"/>
                </a:lnTo>
                <a:lnTo>
                  <a:pt x="4446" y="3059150"/>
                </a:lnTo>
                <a:lnTo>
                  <a:pt x="45405" y="3068962"/>
                </a:lnTo>
                <a:lnTo>
                  <a:pt x="78695" y="3092864"/>
                </a:lnTo>
                <a:lnTo>
                  <a:pt x="101053" y="3127811"/>
                </a:lnTo>
                <a:lnTo>
                  <a:pt x="109218" y="3170756"/>
                </a:lnTo>
                <a:lnTo>
                  <a:pt x="107932" y="3185295"/>
                </a:lnTo>
                <a:lnTo>
                  <a:pt x="93550" y="3224758"/>
                </a:lnTo>
                <a:lnTo>
                  <a:pt x="66003" y="3255368"/>
                </a:lnTo>
                <a:lnTo>
                  <a:pt x="28666" y="3273753"/>
                </a:lnTo>
                <a:lnTo>
                  <a:pt x="0" y="3277552"/>
                </a:lnTo>
                <a:lnTo>
                  <a:pt x="218503" y="3277552"/>
                </a:lnTo>
                <a:lnTo>
                  <a:pt x="212153" y="3330061"/>
                </a:lnTo>
                <a:lnTo>
                  <a:pt x="194114" y="3377967"/>
                </a:lnTo>
                <a:lnTo>
                  <a:pt x="165905" y="3419751"/>
                </a:lnTo>
                <a:lnTo>
                  <a:pt x="129045" y="3453897"/>
                </a:lnTo>
                <a:lnTo>
                  <a:pt x="85051" y="3478884"/>
                </a:lnTo>
                <a:lnTo>
                  <a:pt x="35442" y="3493196"/>
                </a:lnTo>
                <a:lnTo>
                  <a:pt x="0" y="3496055"/>
                </a:lnTo>
                <a:lnTo>
                  <a:pt x="6393954" y="3496055"/>
                </a:lnTo>
                <a:lnTo>
                  <a:pt x="6446458" y="3489705"/>
                </a:lnTo>
                <a:lnTo>
                  <a:pt x="6494360" y="3471666"/>
                </a:lnTo>
                <a:lnTo>
                  <a:pt x="6536143" y="3443458"/>
                </a:lnTo>
                <a:lnTo>
                  <a:pt x="6570287" y="3406597"/>
                </a:lnTo>
                <a:lnTo>
                  <a:pt x="6595274" y="3362603"/>
                </a:lnTo>
                <a:lnTo>
                  <a:pt x="6609585" y="3312994"/>
                </a:lnTo>
                <a:lnTo>
                  <a:pt x="6612445" y="3277552"/>
                </a:lnTo>
                <a:lnTo>
                  <a:pt x="6612445" y="437006"/>
                </a:lnTo>
                <a:lnTo>
                  <a:pt x="437019" y="436994"/>
                </a:lnTo>
                <a:lnTo>
                  <a:pt x="422393" y="436023"/>
                </a:lnTo>
                <a:lnTo>
                  <a:pt x="382539" y="422465"/>
                </a:lnTo>
                <a:lnTo>
                  <a:pt x="351351" y="395558"/>
                </a:lnTo>
                <a:lnTo>
                  <a:pt x="332201" y="358675"/>
                </a:lnTo>
                <a:lnTo>
                  <a:pt x="327788" y="330208"/>
                </a:lnTo>
                <a:lnTo>
                  <a:pt x="328731" y="315192"/>
                </a:lnTo>
                <a:lnTo>
                  <a:pt x="341990" y="274573"/>
                </a:lnTo>
                <a:lnTo>
                  <a:pt x="368354" y="242968"/>
                </a:lnTo>
                <a:lnTo>
                  <a:pt x="404560" y="223421"/>
                </a:lnTo>
                <a:lnTo>
                  <a:pt x="7049452" y="218503"/>
                </a:lnTo>
                <a:lnTo>
                  <a:pt x="7048728" y="200582"/>
                </a:lnTo>
                <a:lnTo>
                  <a:pt x="7038313" y="149439"/>
                </a:lnTo>
                <a:lnTo>
                  <a:pt x="7016716" y="103405"/>
                </a:lnTo>
                <a:lnTo>
                  <a:pt x="6985455" y="63998"/>
                </a:lnTo>
                <a:lnTo>
                  <a:pt x="6946050" y="32737"/>
                </a:lnTo>
                <a:lnTo>
                  <a:pt x="6900019" y="11139"/>
                </a:lnTo>
                <a:lnTo>
                  <a:pt x="6848880" y="724"/>
                </a:lnTo>
                <a:lnTo>
                  <a:pt x="6830961" y="0"/>
                </a:lnTo>
                <a:close/>
              </a:path>
              <a:path w="7049770" h="3496310">
                <a:moveTo>
                  <a:pt x="7049452" y="218503"/>
                </a:moveTo>
                <a:lnTo>
                  <a:pt x="655510" y="218503"/>
                </a:lnTo>
                <a:lnTo>
                  <a:pt x="654786" y="236423"/>
                </a:lnTo>
                <a:lnTo>
                  <a:pt x="652650" y="253945"/>
                </a:lnTo>
                <a:lnTo>
                  <a:pt x="638341" y="303552"/>
                </a:lnTo>
                <a:lnTo>
                  <a:pt x="613356" y="347544"/>
                </a:lnTo>
                <a:lnTo>
                  <a:pt x="579213" y="384401"/>
                </a:lnTo>
                <a:lnTo>
                  <a:pt x="537431" y="412607"/>
                </a:lnTo>
                <a:lnTo>
                  <a:pt x="489527" y="430644"/>
                </a:lnTo>
                <a:lnTo>
                  <a:pt x="437019" y="436994"/>
                </a:lnTo>
                <a:lnTo>
                  <a:pt x="6830961" y="436994"/>
                </a:lnTo>
                <a:lnTo>
                  <a:pt x="6883465" y="430644"/>
                </a:lnTo>
                <a:lnTo>
                  <a:pt x="6931367" y="412607"/>
                </a:lnTo>
                <a:lnTo>
                  <a:pt x="6973150" y="384401"/>
                </a:lnTo>
                <a:lnTo>
                  <a:pt x="7007294" y="347544"/>
                </a:lnTo>
                <a:lnTo>
                  <a:pt x="7032281" y="303552"/>
                </a:lnTo>
                <a:lnTo>
                  <a:pt x="7046592" y="253945"/>
                </a:lnTo>
                <a:lnTo>
                  <a:pt x="7048728" y="236423"/>
                </a:lnTo>
                <a:lnTo>
                  <a:pt x="7049452" y="218503"/>
                </a:lnTo>
                <a:close/>
              </a:path>
            </a:pathLst>
          </a:custGeom>
          <a:solidFill>
            <a:srgbClr val="0AF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9425" y="1001835"/>
            <a:ext cx="874394" cy="3277870"/>
          </a:xfrm>
          <a:custGeom>
            <a:avLst/>
            <a:gdLst/>
            <a:ahLst/>
            <a:cxnLst/>
            <a:rect l="l" t="t" r="r" b="b"/>
            <a:pathLst>
              <a:path w="874394" h="3277870">
                <a:moveTo>
                  <a:pt x="874001" y="0"/>
                </a:moveTo>
                <a:lnTo>
                  <a:pt x="651042" y="89"/>
                </a:lnTo>
                <a:lnTo>
                  <a:pt x="610086" y="9903"/>
                </a:lnTo>
                <a:lnTo>
                  <a:pt x="576799" y="33807"/>
                </a:lnTo>
                <a:lnTo>
                  <a:pt x="554443" y="68756"/>
                </a:lnTo>
                <a:lnTo>
                  <a:pt x="546279" y="111705"/>
                </a:lnTo>
                <a:lnTo>
                  <a:pt x="547566" y="126243"/>
                </a:lnTo>
                <a:lnTo>
                  <a:pt x="561950" y="165705"/>
                </a:lnTo>
                <a:lnTo>
                  <a:pt x="589497" y="196317"/>
                </a:lnTo>
                <a:lnTo>
                  <a:pt x="626833" y="214703"/>
                </a:lnTo>
                <a:lnTo>
                  <a:pt x="655497" y="218503"/>
                </a:lnTo>
                <a:lnTo>
                  <a:pt x="673418" y="217779"/>
                </a:lnTo>
                <a:lnTo>
                  <a:pt x="724561" y="207363"/>
                </a:lnTo>
                <a:lnTo>
                  <a:pt x="770595" y="185766"/>
                </a:lnTo>
                <a:lnTo>
                  <a:pt x="810002" y="154505"/>
                </a:lnTo>
                <a:lnTo>
                  <a:pt x="841264" y="115097"/>
                </a:lnTo>
                <a:lnTo>
                  <a:pt x="862861" y="69063"/>
                </a:lnTo>
                <a:lnTo>
                  <a:pt x="873276" y="17920"/>
                </a:lnTo>
                <a:lnTo>
                  <a:pt x="874001" y="0"/>
                </a:lnTo>
                <a:close/>
              </a:path>
              <a:path w="874394" h="3277870">
                <a:moveTo>
                  <a:pt x="218490" y="2840558"/>
                </a:moveTo>
                <a:lnTo>
                  <a:pt x="165982" y="2846908"/>
                </a:lnTo>
                <a:lnTo>
                  <a:pt x="118078" y="2864947"/>
                </a:lnTo>
                <a:lnTo>
                  <a:pt x="76296" y="2893156"/>
                </a:lnTo>
                <a:lnTo>
                  <a:pt x="42154" y="2930016"/>
                </a:lnTo>
                <a:lnTo>
                  <a:pt x="17169" y="2974010"/>
                </a:lnTo>
                <a:lnTo>
                  <a:pt x="2859" y="3023619"/>
                </a:lnTo>
                <a:lnTo>
                  <a:pt x="0" y="3059061"/>
                </a:lnTo>
                <a:lnTo>
                  <a:pt x="724" y="3076980"/>
                </a:lnTo>
                <a:lnTo>
                  <a:pt x="11138" y="3128119"/>
                </a:lnTo>
                <a:lnTo>
                  <a:pt x="32733" y="3174150"/>
                </a:lnTo>
                <a:lnTo>
                  <a:pt x="63992" y="3213555"/>
                </a:lnTo>
                <a:lnTo>
                  <a:pt x="103396" y="3244816"/>
                </a:lnTo>
                <a:lnTo>
                  <a:pt x="149428" y="3266413"/>
                </a:lnTo>
                <a:lnTo>
                  <a:pt x="200570" y="3276828"/>
                </a:lnTo>
                <a:lnTo>
                  <a:pt x="218490" y="3277552"/>
                </a:lnTo>
                <a:lnTo>
                  <a:pt x="236411" y="3276828"/>
                </a:lnTo>
                <a:lnTo>
                  <a:pt x="287554" y="3266413"/>
                </a:lnTo>
                <a:lnTo>
                  <a:pt x="333588" y="3244816"/>
                </a:lnTo>
                <a:lnTo>
                  <a:pt x="372995" y="3213555"/>
                </a:lnTo>
                <a:lnTo>
                  <a:pt x="404257" y="3174150"/>
                </a:lnTo>
                <a:lnTo>
                  <a:pt x="425854" y="3128119"/>
                </a:lnTo>
                <a:lnTo>
                  <a:pt x="436269" y="3076980"/>
                </a:lnTo>
                <a:lnTo>
                  <a:pt x="436994" y="3059061"/>
                </a:lnTo>
                <a:lnTo>
                  <a:pt x="222965" y="3058971"/>
                </a:lnTo>
                <a:lnTo>
                  <a:pt x="237266" y="3057451"/>
                </a:lnTo>
                <a:lnTo>
                  <a:pt x="276025" y="3042595"/>
                </a:lnTo>
                <a:lnTo>
                  <a:pt x="306029" y="3014666"/>
                </a:lnTo>
                <a:lnTo>
                  <a:pt x="324017" y="2976712"/>
                </a:lnTo>
                <a:lnTo>
                  <a:pt x="327721" y="2947343"/>
                </a:lnTo>
                <a:lnTo>
                  <a:pt x="326434" y="2932806"/>
                </a:lnTo>
                <a:lnTo>
                  <a:pt x="312046" y="2893346"/>
                </a:lnTo>
                <a:lnTo>
                  <a:pt x="284496" y="2862739"/>
                </a:lnTo>
                <a:lnTo>
                  <a:pt x="247156" y="2844357"/>
                </a:lnTo>
                <a:lnTo>
                  <a:pt x="233117" y="2841528"/>
                </a:lnTo>
                <a:lnTo>
                  <a:pt x="218490" y="2840558"/>
                </a:lnTo>
                <a:close/>
              </a:path>
            </a:pathLst>
          </a:custGeom>
          <a:solidFill>
            <a:srgbClr val="08C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9412" y="783334"/>
            <a:ext cx="7268209" cy="3496310"/>
          </a:xfrm>
          <a:custGeom>
            <a:avLst/>
            <a:gdLst/>
            <a:ahLst/>
            <a:cxnLst/>
            <a:rect l="l" t="t" r="r" b="b"/>
            <a:pathLst>
              <a:path w="7268209" h="3496310">
                <a:moveTo>
                  <a:pt x="437006" y="3059049"/>
                </a:moveTo>
                <a:lnTo>
                  <a:pt x="437006" y="218503"/>
                </a:lnTo>
                <a:lnTo>
                  <a:pt x="437731" y="200582"/>
                </a:lnTo>
                <a:lnTo>
                  <a:pt x="448146" y="149439"/>
                </a:lnTo>
                <a:lnTo>
                  <a:pt x="469744" y="103405"/>
                </a:lnTo>
                <a:lnTo>
                  <a:pt x="501005" y="63998"/>
                </a:lnTo>
                <a:lnTo>
                  <a:pt x="540412" y="32737"/>
                </a:lnTo>
                <a:lnTo>
                  <a:pt x="586446" y="11139"/>
                </a:lnTo>
                <a:lnTo>
                  <a:pt x="637589" y="724"/>
                </a:lnTo>
                <a:lnTo>
                  <a:pt x="655510" y="0"/>
                </a:lnTo>
                <a:lnTo>
                  <a:pt x="7049452" y="0"/>
                </a:lnTo>
                <a:lnTo>
                  <a:pt x="7101961" y="6350"/>
                </a:lnTo>
                <a:lnTo>
                  <a:pt x="7149867" y="24389"/>
                </a:lnTo>
                <a:lnTo>
                  <a:pt x="7191651" y="52597"/>
                </a:lnTo>
                <a:lnTo>
                  <a:pt x="7225797" y="89458"/>
                </a:lnTo>
                <a:lnTo>
                  <a:pt x="7250784" y="133452"/>
                </a:lnTo>
                <a:lnTo>
                  <a:pt x="7265096" y="183061"/>
                </a:lnTo>
                <a:lnTo>
                  <a:pt x="7267956" y="218503"/>
                </a:lnTo>
                <a:lnTo>
                  <a:pt x="7267231" y="236424"/>
                </a:lnTo>
                <a:lnTo>
                  <a:pt x="7256816" y="287567"/>
                </a:lnTo>
                <a:lnTo>
                  <a:pt x="7235218" y="333601"/>
                </a:lnTo>
                <a:lnTo>
                  <a:pt x="7203957" y="373008"/>
                </a:lnTo>
                <a:lnTo>
                  <a:pt x="7164550" y="404269"/>
                </a:lnTo>
                <a:lnTo>
                  <a:pt x="7118516" y="425867"/>
                </a:lnTo>
                <a:lnTo>
                  <a:pt x="7067373" y="436282"/>
                </a:lnTo>
                <a:lnTo>
                  <a:pt x="6830949" y="437007"/>
                </a:lnTo>
                <a:lnTo>
                  <a:pt x="6830949" y="3277552"/>
                </a:lnTo>
                <a:lnTo>
                  <a:pt x="6824598" y="3330061"/>
                </a:lnTo>
                <a:lnTo>
                  <a:pt x="6806559" y="3377967"/>
                </a:lnTo>
                <a:lnTo>
                  <a:pt x="6778351" y="3419751"/>
                </a:lnTo>
                <a:lnTo>
                  <a:pt x="6741490" y="3453897"/>
                </a:lnTo>
                <a:lnTo>
                  <a:pt x="6697496" y="3478884"/>
                </a:lnTo>
                <a:lnTo>
                  <a:pt x="6647887" y="3493196"/>
                </a:lnTo>
                <a:lnTo>
                  <a:pt x="6612445" y="3496056"/>
                </a:lnTo>
                <a:lnTo>
                  <a:pt x="218503" y="3496056"/>
                </a:lnTo>
                <a:lnTo>
                  <a:pt x="165994" y="3489705"/>
                </a:lnTo>
                <a:lnTo>
                  <a:pt x="118088" y="3471666"/>
                </a:lnTo>
                <a:lnTo>
                  <a:pt x="76304" y="3443458"/>
                </a:lnTo>
                <a:lnTo>
                  <a:pt x="42158" y="3406597"/>
                </a:lnTo>
                <a:lnTo>
                  <a:pt x="17171" y="3362603"/>
                </a:lnTo>
                <a:lnTo>
                  <a:pt x="2859" y="3312994"/>
                </a:lnTo>
                <a:lnTo>
                  <a:pt x="0" y="3277552"/>
                </a:lnTo>
                <a:lnTo>
                  <a:pt x="724" y="3259632"/>
                </a:lnTo>
                <a:lnTo>
                  <a:pt x="11139" y="3208490"/>
                </a:lnTo>
                <a:lnTo>
                  <a:pt x="32737" y="3162458"/>
                </a:lnTo>
                <a:lnTo>
                  <a:pt x="63998" y="3123053"/>
                </a:lnTo>
                <a:lnTo>
                  <a:pt x="103405" y="3091795"/>
                </a:lnTo>
                <a:lnTo>
                  <a:pt x="149439" y="3070199"/>
                </a:lnTo>
                <a:lnTo>
                  <a:pt x="200582" y="3059785"/>
                </a:lnTo>
                <a:lnTo>
                  <a:pt x="218503" y="3059061"/>
                </a:lnTo>
                <a:lnTo>
                  <a:pt x="437006" y="3059049"/>
                </a:lnTo>
                <a:close/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75691" y="783334"/>
            <a:ext cx="328295" cy="437515"/>
          </a:xfrm>
          <a:custGeom>
            <a:avLst/>
            <a:gdLst/>
            <a:ahLst/>
            <a:cxnLst/>
            <a:rect l="l" t="t" r="r" b="b"/>
            <a:pathLst>
              <a:path w="328294" h="437515">
                <a:moveTo>
                  <a:pt x="109230" y="0"/>
                </a:moveTo>
                <a:lnTo>
                  <a:pt x="161738" y="6350"/>
                </a:lnTo>
                <a:lnTo>
                  <a:pt x="209642" y="24389"/>
                </a:lnTo>
                <a:lnTo>
                  <a:pt x="251424" y="52597"/>
                </a:lnTo>
                <a:lnTo>
                  <a:pt x="285567" y="89458"/>
                </a:lnTo>
                <a:lnTo>
                  <a:pt x="310552" y="133452"/>
                </a:lnTo>
                <a:lnTo>
                  <a:pt x="324862" y="183061"/>
                </a:lnTo>
                <a:lnTo>
                  <a:pt x="327721" y="218503"/>
                </a:lnTo>
                <a:lnTo>
                  <a:pt x="326997" y="236424"/>
                </a:lnTo>
                <a:lnTo>
                  <a:pt x="316583" y="287567"/>
                </a:lnTo>
                <a:lnTo>
                  <a:pt x="294988" y="333601"/>
                </a:lnTo>
                <a:lnTo>
                  <a:pt x="263729" y="373008"/>
                </a:lnTo>
                <a:lnTo>
                  <a:pt x="224325" y="404269"/>
                </a:lnTo>
                <a:lnTo>
                  <a:pt x="178293" y="425867"/>
                </a:lnTo>
                <a:lnTo>
                  <a:pt x="127151" y="436282"/>
                </a:lnTo>
                <a:lnTo>
                  <a:pt x="109230" y="437007"/>
                </a:lnTo>
                <a:lnTo>
                  <a:pt x="94604" y="436036"/>
                </a:lnTo>
                <a:lnTo>
                  <a:pt x="54753" y="422476"/>
                </a:lnTo>
                <a:lnTo>
                  <a:pt x="23565" y="395567"/>
                </a:lnTo>
                <a:lnTo>
                  <a:pt x="4414" y="358683"/>
                </a:lnTo>
                <a:lnTo>
                  <a:pt x="0" y="330219"/>
                </a:lnTo>
                <a:lnTo>
                  <a:pt x="942" y="315201"/>
                </a:lnTo>
                <a:lnTo>
                  <a:pt x="14199" y="274579"/>
                </a:lnTo>
                <a:lnTo>
                  <a:pt x="40561" y="242972"/>
                </a:lnTo>
                <a:lnTo>
                  <a:pt x="76765" y="223423"/>
                </a:lnTo>
                <a:lnTo>
                  <a:pt x="327734" y="218503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84922" y="1220341"/>
            <a:ext cx="6176010" cy="0"/>
          </a:xfrm>
          <a:custGeom>
            <a:avLst/>
            <a:gdLst/>
            <a:ahLst/>
            <a:cxnLst/>
            <a:rect l="l" t="t" r="r" b="b"/>
            <a:pathLst>
              <a:path w="6176009">
                <a:moveTo>
                  <a:pt x="6175438" y="0"/>
                </a:moveTo>
                <a:lnTo>
                  <a:pt x="0" y="0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47915" y="3842383"/>
            <a:ext cx="219075" cy="219075"/>
          </a:xfrm>
          <a:custGeom>
            <a:avLst/>
            <a:gdLst/>
            <a:ahLst/>
            <a:cxnLst/>
            <a:rect l="l" t="t" r="r" b="b"/>
            <a:pathLst>
              <a:path w="219075" h="219075">
                <a:moveTo>
                  <a:pt x="0" y="0"/>
                </a:moveTo>
                <a:lnTo>
                  <a:pt x="41991" y="8360"/>
                </a:lnTo>
                <a:lnTo>
                  <a:pt x="76440" y="31195"/>
                </a:lnTo>
                <a:lnTo>
                  <a:pt x="99973" y="65131"/>
                </a:lnTo>
                <a:lnTo>
                  <a:pt x="109218" y="106795"/>
                </a:lnTo>
                <a:lnTo>
                  <a:pt x="108275" y="121810"/>
                </a:lnTo>
                <a:lnTo>
                  <a:pt x="95018" y="162428"/>
                </a:lnTo>
                <a:lnTo>
                  <a:pt x="68657" y="194036"/>
                </a:lnTo>
                <a:lnTo>
                  <a:pt x="32451" y="213586"/>
                </a:lnTo>
                <a:lnTo>
                  <a:pt x="4456" y="218414"/>
                </a:lnTo>
                <a:lnTo>
                  <a:pt x="218503" y="218503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47915" y="3842383"/>
            <a:ext cx="219075" cy="437515"/>
          </a:xfrm>
          <a:custGeom>
            <a:avLst/>
            <a:gdLst/>
            <a:ahLst/>
            <a:cxnLst/>
            <a:rect l="l" t="t" r="r" b="b"/>
            <a:pathLst>
              <a:path w="219075" h="437514">
                <a:moveTo>
                  <a:pt x="0" y="437007"/>
                </a:moveTo>
                <a:lnTo>
                  <a:pt x="52507" y="430656"/>
                </a:lnTo>
                <a:lnTo>
                  <a:pt x="100411" y="412617"/>
                </a:lnTo>
                <a:lnTo>
                  <a:pt x="142194" y="384409"/>
                </a:lnTo>
                <a:lnTo>
                  <a:pt x="176336" y="347548"/>
                </a:lnTo>
                <a:lnTo>
                  <a:pt x="201321" y="303554"/>
                </a:lnTo>
                <a:lnTo>
                  <a:pt x="215631" y="253945"/>
                </a:lnTo>
                <a:lnTo>
                  <a:pt x="218490" y="218503"/>
                </a:lnTo>
                <a:lnTo>
                  <a:pt x="218503" y="0"/>
                </a:lnTo>
              </a:path>
            </a:pathLst>
          </a:custGeom>
          <a:ln w="158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095744" y="4623815"/>
            <a:ext cx="1918715" cy="3825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115423" y="4647215"/>
            <a:ext cx="1860550" cy="325120"/>
          </a:xfrm>
          <a:custGeom>
            <a:avLst/>
            <a:gdLst/>
            <a:ahLst/>
            <a:cxnLst/>
            <a:rect l="l" t="t" r="r" b="b"/>
            <a:pathLst>
              <a:path w="1860550" h="325120">
                <a:moveTo>
                  <a:pt x="1138681" y="109410"/>
                </a:moveTo>
                <a:lnTo>
                  <a:pt x="1087361" y="109410"/>
                </a:lnTo>
                <a:lnTo>
                  <a:pt x="1087361" y="320586"/>
                </a:lnTo>
                <a:lnTo>
                  <a:pt x="1138681" y="320586"/>
                </a:lnTo>
                <a:lnTo>
                  <a:pt x="1138681" y="109410"/>
                </a:lnTo>
                <a:close/>
              </a:path>
              <a:path w="1860550" h="325120">
                <a:moveTo>
                  <a:pt x="1348079" y="66408"/>
                </a:moveTo>
                <a:lnTo>
                  <a:pt x="1293812" y="66408"/>
                </a:lnTo>
                <a:lnTo>
                  <a:pt x="1194815" y="320586"/>
                </a:lnTo>
                <a:lnTo>
                  <a:pt x="1249260" y="320586"/>
                </a:lnTo>
                <a:lnTo>
                  <a:pt x="1270228" y="262851"/>
                </a:lnTo>
                <a:lnTo>
                  <a:pt x="1426739" y="262851"/>
                </a:lnTo>
                <a:lnTo>
                  <a:pt x="1409591" y="220027"/>
                </a:lnTo>
                <a:lnTo>
                  <a:pt x="1286014" y="220027"/>
                </a:lnTo>
                <a:lnTo>
                  <a:pt x="1320342" y="125704"/>
                </a:lnTo>
                <a:lnTo>
                  <a:pt x="1371823" y="125704"/>
                </a:lnTo>
                <a:lnTo>
                  <a:pt x="1348079" y="66408"/>
                </a:lnTo>
                <a:close/>
              </a:path>
              <a:path w="1860550" h="325120">
                <a:moveTo>
                  <a:pt x="1426739" y="262851"/>
                </a:moveTo>
                <a:lnTo>
                  <a:pt x="1371841" y="262851"/>
                </a:lnTo>
                <a:lnTo>
                  <a:pt x="1394028" y="320586"/>
                </a:lnTo>
                <a:lnTo>
                  <a:pt x="1449857" y="320586"/>
                </a:lnTo>
                <a:lnTo>
                  <a:pt x="1426739" y="262851"/>
                </a:lnTo>
                <a:close/>
              </a:path>
              <a:path w="1860550" h="325120">
                <a:moveTo>
                  <a:pt x="1559305" y="109410"/>
                </a:moveTo>
                <a:lnTo>
                  <a:pt x="1507985" y="109410"/>
                </a:lnTo>
                <a:lnTo>
                  <a:pt x="1507985" y="320586"/>
                </a:lnTo>
                <a:lnTo>
                  <a:pt x="1559305" y="320586"/>
                </a:lnTo>
                <a:lnTo>
                  <a:pt x="1559305" y="109410"/>
                </a:lnTo>
                <a:close/>
              </a:path>
              <a:path w="1860550" h="325120">
                <a:moveTo>
                  <a:pt x="1371823" y="125704"/>
                </a:moveTo>
                <a:lnTo>
                  <a:pt x="1320342" y="125704"/>
                </a:lnTo>
                <a:lnTo>
                  <a:pt x="1355369" y="220027"/>
                </a:lnTo>
                <a:lnTo>
                  <a:pt x="1409591" y="220027"/>
                </a:lnTo>
                <a:lnTo>
                  <a:pt x="1371823" y="125704"/>
                </a:lnTo>
                <a:close/>
              </a:path>
              <a:path w="1860550" h="325120">
                <a:moveTo>
                  <a:pt x="1213929" y="66408"/>
                </a:moveTo>
                <a:lnTo>
                  <a:pt x="1011935" y="66408"/>
                </a:lnTo>
                <a:lnTo>
                  <a:pt x="1011935" y="109410"/>
                </a:lnTo>
                <a:lnTo>
                  <a:pt x="1213929" y="109410"/>
                </a:lnTo>
                <a:lnTo>
                  <a:pt x="1213929" y="66408"/>
                </a:lnTo>
                <a:close/>
              </a:path>
              <a:path w="1860550" h="325120">
                <a:moveTo>
                  <a:pt x="1634553" y="66408"/>
                </a:moveTo>
                <a:lnTo>
                  <a:pt x="1432559" y="66408"/>
                </a:lnTo>
                <a:lnTo>
                  <a:pt x="1432559" y="109410"/>
                </a:lnTo>
                <a:lnTo>
                  <a:pt x="1634553" y="109410"/>
                </a:lnTo>
                <a:lnTo>
                  <a:pt x="1634553" y="66408"/>
                </a:lnTo>
                <a:close/>
              </a:path>
              <a:path w="1860550" h="325120">
                <a:moveTo>
                  <a:pt x="153263" y="66408"/>
                </a:moveTo>
                <a:lnTo>
                  <a:pt x="98996" y="66408"/>
                </a:lnTo>
                <a:lnTo>
                  <a:pt x="0" y="320586"/>
                </a:lnTo>
                <a:lnTo>
                  <a:pt x="54444" y="320586"/>
                </a:lnTo>
                <a:lnTo>
                  <a:pt x="75412" y="262851"/>
                </a:lnTo>
                <a:lnTo>
                  <a:pt x="231923" y="262851"/>
                </a:lnTo>
                <a:lnTo>
                  <a:pt x="214775" y="220027"/>
                </a:lnTo>
                <a:lnTo>
                  <a:pt x="91198" y="220027"/>
                </a:lnTo>
                <a:lnTo>
                  <a:pt x="125526" y="125704"/>
                </a:lnTo>
                <a:lnTo>
                  <a:pt x="177007" y="125704"/>
                </a:lnTo>
                <a:lnTo>
                  <a:pt x="153263" y="66408"/>
                </a:lnTo>
                <a:close/>
              </a:path>
              <a:path w="1860550" h="325120">
                <a:moveTo>
                  <a:pt x="231923" y="262851"/>
                </a:moveTo>
                <a:lnTo>
                  <a:pt x="177025" y="262851"/>
                </a:lnTo>
                <a:lnTo>
                  <a:pt x="199212" y="320586"/>
                </a:lnTo>
                <a:lnTo>
                  <a:pt x="255041" y="320586"/>
                </a:lnTo>
                <a:lnTo>
                  <a:pt x="231923" y="262851"/>
                </a:lnTo>
                <a:close/>
              </a:path>
              <a:path w="1860550" h="325120">
                <a:moveTo>
                  <a:pt x="177007" y="125704"/>
                </a:moveTo>
                <a:lnTo>
                  <a:pt x="125526" y="125704"/>
                </a:lnTo>
                <a:lnTo>
                  <a:pt x="160553" y="220027"/>
                </a:lnTo>
                <a:lnTo>
                  <a:pt x="214775" y="220027"/>
                </a:lnTo>
                <a:lnTo>
                  <a:pt x="177007" y="125704"/>
                </a:lnTo>
                <a:close/>
              </a:path>
              <a:path w="1860550" h="325120">
                <a:moveTo>
                  <a:pt x="364223" y="66408"/>
                </a:moveTo>
                <a:lnTo>
                  <a:pt x="281863" y="66408"/>
                </a:lnTo>
                <a:lnTo>
                  <a:pt x="281863" y="320586"/>
                </a:lnTo>
                <a:lnTo>
                  <a:pt x="333184" y="320586"/>
                </a:lnTo>
                <a:lnTo>
                  <a:pt x="333184" y="224701"/>
                </a:lnTo>
                <a:lnTo>
                  <a:pt x="376160" y="224624"/>
                </a:lnTo>
                <a:lnTo>
                  <a:pt x="425559" y="219541"/>
                </a:lnTo>
                <a:lnTo>
                  <a:pt x="463779" y="190080"/>
                </a:lnTo>
                <a:lnTo>
                  <a:pt x="468439" y="181533"/>
                </a:lnTo>
                <a:lnTo>
                  <a:pt x="333184" y="181533"/>
                </a:lnTo>
                <a:lnTo>
                  <a:pt x="333184" y="109410"/>
                </a:lnTo>
                <a:lnTo>
                  <a:pt x="469065" y="109410"/>
                </a:lnTo>
                <a:lnTo>
                  <a:pt x="463586" y="99319"/>
                </a:lnTo>
                <a:lnTo>
                  <a:pt x="433578" y="73536"/>
                </a:lnTo>
                <a:lnTo>
                  <a:pt x="382262" y="66572"/>
                </a:lnTo>
                <a:lnTo>
                  <a:pt x="364223" y="66408"/>
                </a:lnTo>
                <a:close/>
              </a:path>
              <a:path w="1860550" h="325120">
                <a:moveTo>
                  <a:pt x="469065" y="109410"/>
                </a:moveTo>
                <a:lnTo>
                  <a:pt x="333184" y="109410"/>
                </a:lnTo>
                <a:lnTo>
                  <a:pt x="373528" y="109578"/>
                </a:lnTo>
                <a:lnTo>
                  <a:pt x="386408" y="110153"/>
                </a:lnTo>
                <a:lnTo>
                  <a:pt x="420979" y="128422"/>
                </a:lnTo>
                <a:lnTo>
                  <a:pt x="423697" y="136055"/>
                </a:lnTo>
                <a:lnTo>
                  <a:pt x="423697" y="152806"/>
                </a:lnTo>
                <a:lnTo>
                  <a:pt x="391274" y="179983"/>
                </a:lnTo>
                <a:lnTo>
                  <a:pt x="361276" y="181533"/>
                </a:lnTo>
                <a:lnTo>
                  <a:pt x="468439" y="181533"/>
                </a:lnTo>
                <a:lnTo>
                  <a:pt x="471765" y="175432"/>
                </a:lnTo>
                <a:lnTo>
                  <a:pt x="474375" y="164899"/>
                </a:lnTo>
                <a:lnTo>
                  <a:pt x="475821" y="151453"/>
                </a:lnTo>
                <a:lnTo>
                  <a:pt x="476059" y="134101"/>
                </a:lnTo>
                <a:lnTo>
                  <a:pt x="473987" y="122505"/>
                </a:lnTo>
                <a:lnTo>
                  <a:pt x="469958" y="111053"/>
                </a:lnTo>
                <a:lnTo>
                  <a:pt x="469065" y="109410"/>
                </a:lnTo>
                <a:close/>
              </a:path>
              <a:path w="1860550" h="325120">
                <a:moveTo>
                  <a:pt x="1855647" y="66408"/>
                </a:moveTo>
                <a:lnTo>
                  <a:pt x="1667179" y="66408"/>
                </a:lnTo>
                <a:lnTo>
                  <a:pt x="1667179" y="320586"/>
                </a:lnTo>
                <a:lnTo>
                  <a:pt x="1860499" y="320586"/>
                </a:lnTo>
                <a:lnTo>
                  <a:pt x="1860499" y="277761"/>
                </a:lnTo>
                <a:lnTo>
                  <a:pt x="1718500" y="277761"/>
                </a:lnTo>
                <a:lnTo>
                  <a:pt x="1718500" y="208584"/>
                </a:lnTo>
                <a:lnTo>
                  <a:pt x="1846110" y="208584"/>
                </a:lnTo>
                <a:lnTo>
                  <a:pt x="1846110" y="165760"/>
                </a:lnTo>
                <a:lnTo>
                  <a:pt x="1718500" y="165760"/>
                </a:lnTo>
                <a:lnTo>
                  <a:pt x="1718500" y="109410"/>
                </a:lnTo>
                <a:lnTo>
                  <a:pt x="1855647" y="109410"/>
                </a:lnTo>
                <a:lnTo>
                  <a:pt x="1855647" y="66408"/>
                </a:lnTo>
                <a:close/>
              </a:path>
              <a:path w="1860550" h="325120">
                <a:moveTo>
                  <a:pt x="824572" y="66408"/>
                </a:moveTo>
                <a:lnTo>
                  <a:pt x="774636" y="66408"/>
                </a:lnTo>
                <a:lnTo>
                  <a:pt x="774636" y="320586"/>
                </a:lnTo>
                <a:lnTo>
                  <a:pt x="822312" y="320586"/>
                </a:lnTo>
                <a:lnTo>
                  <a:pt x="822312" y="154838"/>
                </a:lnTo>
                <a:lnTo>
                  <a:pt x="878764" y="154838"/>
                </a:lnTo>
                <a:lnTo>
                  <a:pt x="824572" y="66408"/>
                </a:lnTo>
                <a:close/>
              </a:path>
              <a:path w="1860550" h="325120">
                <a:moveTo>
                  <a:pt x="878764" y="154838"/>
                </a:moveTo>
                <a:lnTo>
                  <a:pt x="822312" y="154838"/>
                </a:lnTo>
                <a:lnTo>
                  <a:pt x="924788" y="320586"/>
                </a:lnTo>
                <a:lnTo>
                  <a:pt x="976287" y="320586"/>
                </a:lnTo>
                <a:lnTo>
                  <a:pt x="976287" y="236156"/>
                </a:lnTo>
                <a:lnTo>
                  <a:pt x="928598" y="236156"/>
                </a:lnTo>
                <a:lnTo>
                  <a:pt x="878764" y="154838"/>
                </a:lnTo>
                <a:close/>
              </a:path>
              <a:path w="1860550" h="325120">
                <a:moveTo>
                  <a:pt x="976287" y="66408"/>
                </a:moveTo>
                <a:lnTo>
                  <a:pt x="928598" y="66408"/>
                </a:lnTo>
                <a:lnTo>
                  <a:pt x="928598" y="236156"/>
                </a:lnTo>
                <a:lnTo>
                  <a:pt x="976287" y="236156"/>
                </a:lnTo>
                <a:lnTo>
                  <a:pt x="976287" y="66408"/>
                </a:lnTo>
                <a:close/>
              </a:path>
              <a:path w="1860550" h="325120">
                <a:moveTo>
                  <a:pt x="569061" y="66408"/>
                </a:moveTo>
                <a:lnTo>
                  <a:pt x="517740" y="66408"/>
                </a:lnTo>
                <a:lnTo>
                  <a:pt x="517836" y="199910"/>
                </a:lnTo>
                <a:lnTo>
                  <a:pt x="519242" y="239400"/>
                </a:lnTo>
                <a:lnTo>
                  <a:pt x="531331" y="286143"/>
                </a:lnTo>
                <a:lnTo>
                  <a:pt x="559352" y="312254"/>
                </a:lnTo>
                <a:lnTo>
                  <a:pt x="596239" y="323481"/>
                </a:lnTo>
                <a:lnTo>
                  <a:pt x="627877" y="324853"/>
                </a:lnTo>
                <a:lnTo>
                  <a:pt x="640618" y="324025"/>
                </a:lnTo>
                <a:lnTo>
                  <a:pt x="686887" y="308432"/>
                </a:lnTo>
                <a:lnTo>
                  <a:pt x="710503" y="281010"/>
                </a:lnTo>
                <a:lnTo>
                  <a:pt x="617796" y="281010"/>
                </a:lnTo>
                <a:lnTo>
                  <a:pt x="605406" y="279497"/>
                </a:lnTo>
                <a:lnTo>
                  <a:pt x="570590" y="244286"/>
                </a:lnTo>
                <a:lnTo>
                  <a:pt x="569153" y="213525"/>
                </a:lnTo>
                <a:lnTo>
                  <a:pt x="569061" y="66408"/>
                </a:lnTo>
                <a:close/>
              </a:path>
              <a:path w="1860550" h="325120">
                <a:moveTo>
                  <a:pt x="720420" y="66408"/>
                </a:moveTo>
                <a:lnTo>
                  <a:pt x="669099" y="66408"/>
                </a:lnTo>
                <a:lnTo>
                  <a:pt x="668970" y="199910"/>
                </a:lnTo>
                <a:lnTo>
                  <a:pt x="668891" y="221591"/>
                </a:lnTo>
                <a:lnTo>
                  <a:pt x="658555" y="266071"/>
                </a:lnTo>
                <a:lnTo>
                  <a:pt x="617796" y="281010"/>
                </a:lnTo>
                <a:lnTo>
                  <a:pt x="710503" y="281010"/>
                </a:lnTo>
                <a:lnTo>
                  <a:pt x="719782" y="231660"/>
                </a:lnTo>
                <a:lnTo>
                  <a:pt x="720380" y="204076"/>
                </a:lnTo>
                <a:lnTo>
                  <a:pt x="720420" y="66408"/>
                </a:lnTo>
                <a:close/>
              </a:path>
              <a:path w="1860550" h="325120">
                <a:moveTo>
                  <a:pt x="666153" y="0"/>
                </a:moveTo>
                <a:lnTo>
                  <a:pt x="611543" y="0"/>
                </a:lnTo>
                <a:lnTo>
                  <a:pt x="587616" y="51841"/>
                </a:lnTo>
                <a:lnTo>
                  <a:pt x="618477" y="51841"/>
                </a:lnTo>
                <a:lnTo>
                  <a:pt x="666153" y="0"/>
                </a:lnTo>
                <a:close/>
              </a:path>
            </a:pathLst>
          </a:custGeom>
          <a:solidFill>
            <a:srgbClr val="00B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401438" y="4772920"/>
            <a:ext cx="69850" cy="94615"/>
          </a:xfrm>
          <a:custGeom>
            <a:avLst/>
            <a:gdLst/>
            <a:ahLst/>
            <a:cxnLst/>
            <a:rect l="l" t="t" r="r" b="b"/>
            <a:pathLst>
              <a:path w="69850" h="94614">
                <a:moveTo>
                  <a:pt x="34328" y="0"/>
                </a:moveTo>
                <a:lnTo>
                  <a:pt x="0" y="94322"/>
                </a:lnTo>
                <a:lnTo>
                  <a:pt x="69354" y="94322"/>
                </a:lnTo>
                <a:lnTo>
                  <a:pt x="34328" y="0"/>
                </a:lnTo>
                <a:close/>
              </a:path>
            </a:pathLst>
          </a:custGeom>
          <a:ln w="12192">
            <a:solidFill>
              <a:srgbClr val="1E57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206622" y="4772920"/>
            <a:ext cx="69850" cy="94615"/>
          </a:xfrm>
          <a:custGeom>
            <a:avLst/>
            <a:gdLst/>
            <a:ahLst/>
            <a:cxnLst/>
            <a:rect l="l" t="t" r="r" b="b"/>
            <a:pathLst>
              <a:path w="69850" h="94614">
                <a:moveTo>
                  <a:pt x="34328" y="0"/>
                </a:moveTo>
                <a:lnTo>
                  <a:pt x="0" y="94322"/>
                </a:lnTo>
                <a:lnTo>
                  <a:pt x="69354" y="94322"/>
                </a:lnTo>
                <a:lnTo>
                  <a:pt x="34328" y="0"/>
                </a:lnTo>
                <a:close/>
              </a:path>
            </a:pathLst>
          </a:custGeom>
          <a:ln w="12192">
            <a:solidFill>
              <a:srgbClr val="1E57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448608" y="4756626"/>
            <a:ext cx="90805" cy="72390"/>
          </a:xfrm>
          <a:custGeom>
            <a:avLst/>
            <a:gdLst/>
            <a:ahLst/>
            <a:cxnLst/>
            <a:rect l="l" t="t" r="r" b="b"/>
            <a:pathLst>
              <a:path w="90804" h="72389">
                <a:moveTo>
                  <a:pt x="0" y="0"/>
                </a:moveTo>
                <a:lnTo>
                  <a:pt x="0" y="72123"/>
                </a:lnTo>
                <a:lnTo>
                  <a:pt x="28092" y="72123"/>
                </a:lnTo>
                <a:lnTo>
                  <a:pt x="67235" y="68638"/>
                </a:lnTo>
                <a:lnTo>
                  <a:pt x="84696" y="55651"/>
                </a:lnTo>
                <a:lnTo>
                  <a:pt x="88569" y="49987"/>
                </a:lnTo>
                <a:lnTo>
                  <a:pt x="90512" y="43395"/>
                </a:lnTo>
                <a:lnTo>
                  <a:pt x="90512" y="35890"/>
                </a:lnTo>
                <a:lnTo>
                  <a:pt x="90512" y="26644"/>
                </a:lnTo>
                <a:lnTo>
                  <a:pt x="87795" y="19011"/>
                </a:lnTo>
                <a:lnTo>
                  <a:pt x="82359" y="13004"/>
                </a:lnTo>
                <a:lnTo>
                  <a:pt x="76923" y="6984"/>
                </a:lnTo>
                <a:lnTo>
                  <a:pt x="70053" y="3238"/>
                </a:lnTo>
                <a:lnTo>
                  <a:pt x="61722" y="1727"/>
                </a:lnTo>
                <a:lnTo>
                  <a:pt x="53223" y="742"/>
                </a:lnTo>
                <a:lnTo>
                  <a:pt x="40344" y="168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1E57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782603" y="4713623"/>
            <a:ext cx="193675" cy="254635"/>
          </a:xfrm>
          <a:custGeom>
            <a:avLst/>
            <a:gdLst/>
            <a:ahLst/>
            <a:cxnLst/>
            <a:rect l="l" t="t" r="r" b="b"/>
            <a:pathLst>
              <a:path w="193675" h="254635">
                <a:moveTo>
                  <a:pt x="0" y="0"/>
                </a:moveTo>
                <a:lnTo>
                  <a:pt x="188468" y="0"/>
                </a:lnTo>
                <a:lnTo>
                  <a:pt x="188468" y="43002"/>
                </a:lnTo>
                <a:lnTo>
                  <a:pt x="51320" y="43002"/>
                </a:lnTo>
                <a:lnTo>
                  <a:pt x="51320" y="99352"/>
                </a:lnTo>
                <a:lnTo>
                  <a:pt x="178930" y="99352"/>
                </a:lnTo>
                <a:lnTo>
                  <a:pt x="178930" y="142176"/>
                </a:lnTo>
                <a:lnTo>
                  <a:pt x="51320" y="142176"/>
                </a:lnTo>
                <a:lnTo>
                  <a:pt x="51320" y="211353"/>
                </a:lnTo>
                <a:lnTo>
                  <a:pt x="193319" y="211353"/>
                </a:lnTo>
                <a:lnTo>
                  <a:pt x="193319" y="254177"/>
                </a:lnTo>
                <a:lnTo>
                  <a:pt x="0" y="254177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1E57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547983" y="4713623"/>
            <a:ext cx="202565" cy="254635"/>
          </a:xfrm>
          <a:custGeom>
            <a:avLst/>
            <a:gdLst/>
            <a:ahLst/>
            <a:cxnLst/>
            <a:rect l="l" t="t" r="r" b="b"/>
            <a:pathLst>
              <a:path w="202565" h="254635">
                <a:moveTo>
                  <a:pt x="0" y="0"/>
                </a:moveTo>
                <a:lnTo>
                  <a:pt x="201993" y="0"/>
                </a:lnTo>
                <a:lnTo>
                  <a:pt x="201993" y="43002"/>
                </a:lnTo>
                <a:lnTo>
                  <a:pt x="126745" y="43002"/>
                </a:lnTo>
                <a:lnTo>
                  <a:pt x="126745" y="254177"/>
                </a:lnTo>
                <a:lnTo>
                  <a:pt x="75425" y="254177"/>
                </a:lnTo>
                <a:lnTo>
                  <a:pt x="75425" y="43002"/>
                </a:lnTo>
                <a:lnTo>
                  <a:pt x="0" y="43002"/>
                </a:lnTo>
                <a:lnTo>
                  <a:pt x="0" y="0"/>
                </a:lnTo>
                <a:close/>
              </a:path>
            </a:pathLst>
          </a:custGeom>
          <a:ln w="12191">
            <a:solidFill>
              <a:srgbClr val="1E57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310240" y="4713623"/>
            <a:ext cx="255270" cy="254635"/>
          </a:xfrm>
          <a:custGeom>
            <a:avLst/>
            <a:gdLst/>
            <a:ahLst/>
            <a:cxnLst/>
            <a:rect l="l" t="t" r="r" b="b"/>
            <a:pathLst>
              <a:path w="255270" h="254635">
                <a:moveTo>
                  <a:pt x="98996" y="0"/>
                </a:moveTo>
                <a:lnTo>
                  <a:pt x="153263" y="0"/>
                </a:lnTo>
                <a:lnTo>
                  <a:pt x="255041" y="254177"/>
                </a:lnTo>
                <a:lnTo>
                  <a:pt x="199212" y="254177"/>
                </a:lnTo>
                <a:lnTo>
                  <a:pt x="177025" y="196443"/>
                </a:lnTo>
                <a:lnTo>
                  <a:pt x="75412" y="196443"/>
                </a:lnTo>
                <a:lnTo>
                  <a:pt x="54444" y="254177"/>
                </a:lnTo>
                <a:lnTo>
                  <a:pt x="0" y="254177"/>
                </a:lnTo>
                <a:lnTo>
                  <a:pt x="98996" y="0"/>
                </a:lnTo>
                <a:close/>
              </a:path>
            </a:pathLst>
          </a:custGeom>
          <a:ln w="12192">
            <a:solidFill>
              <a:srgbClr val="1E57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127359" y="4713623"/>
            <a:ext cx="202565" cy="254635"/>
          </a:xfrm>
          <a:custGeom>
            <a:avLst/>
            <a:gdLst/>
            <a:ahLst/>
            <a:cxnLst/>
            <a:rect l="l" t="t" r="r" b="b"/>
            <a:pathLst>
              <a:path w="202565" h="254635">
                <a:moveTo>
                  <a:pt x="0" y="0"/>
                </a:moveTo>
                <a:lnTo>
                  <a:pt x="201993" y="0"/>
                </a:lnTo>
                <a:lnTo>
                  <a:pt x="201993" y="43002"/>
                </a:lnTo>
                <a:lnTo>
                  <a:pt x="126745" y="43002"/>
                </a:lnTo>
                <a:lnTo>
                  <a:pt x="126745" y="254177"/>
                </a:lnTo>
                <a:lnTo>
                  <a:pt x="75425" y="254177"/>
                </a:lnTo>
                <a:lnTo>
                  <a:pt x="75425" y="43002"/>
                </a:lnTo>
                <a:lnTo>
                  <a:pt x="0" y="43002"/>
                </a:lnTo>
                <a:lnTo>
                  <a:pt x="0" y="0"/>
                </a:lnTo>
                <a:close/>
              </a:path>
            </a:pathLst>
          </a:custGeom>
          <a:ln w="12191">
            <a:solidFill>
              <a:srgbClr val="1E57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890060" y="4713623"/>
            <a:ext cx="201930" cy="254635"/>
          </a:xfrm>
          <a:custGeom>
            <a:avLst/>
            <a:gdLst/>
            <a:ahLst/>
            <a:cxnLst/>
            <a:rect l="l" t="t" r="r" b="b"/>
            <a:pathLst>
              <a:path w="201929" h="254635">
                <a:moveTo>
                  <a:pt x="0" y="0"/>
                </a:moveTo>
                <a:lnTo>
                  <a:pt x="49936" y="0"/>
                </a:lnTo>
                <a:lnTo>
                  <a:pt x="153962" y="169748"/>
                </a:lnTo>
                <a:lnTo>
                  <a:pt x="153962" y="0"/>
                </a:lnTo>
                <a:lnTo>
                  <a:pt x="201650" y="0"/>
                </a:lnTo>
                <a:lnTo>
                  <a:pt x="201650" y="254177"/>
                </a:lnTo>
                <a:lnTo>
                  <a:pt x="150152" y="254177"/>
                </a:lnTo>
                <a:lnTo>
                  <a:pt x="47675" y="88430"/>
                </a:lnTo>
                <a:lnTo>
                  <a:pt x="47675" y="254177"/>
                </a:lnTo>
                <a:lnTo>
                  <a:pt x="0" y="254177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1E57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633165" y="4713623"/>
            <a:ext cx="203200" cy="258445"/>
          </a:xfrm>
          <a:custGeom>
            <a:avLst/>
            <a:gdLst/>
            <a:ahLst/>
            <a:cxnLst/>
            <a:rect l="l" t="t" r="r" b="b"/>
            <a:pathLst>
              <a:path w="203200" h="258445">
                <a:moveTo>
                  <a:pt x="0" y="0"/>
                </a:moveTo>
                <a:lnTo>
                  <a:pt x="51320" y="0"/>
                </a:lnTo>
                <a:lnTo>
                  <a:pt x="51320" y="137668"/>
                </a:lnTo>
                <a:lnTo>
                  <a:pt x="51490" y="155183"/>
                </a:lnTo>
                <a:lnTo>
                  <a:pt x="64350" y="201185"/>
                </a:lnTo>
                <a:lnTo>
                  <a:pt x="100055" y="214601"/>
                </a:lnTo>
                <a:lnTo>
                  <a:pt x="115833" y="213569"/>
                </a:lnTo>
                <a:lnTo>
                  <a:pt x="147244" y="190240"/>
                </a:lnTo>
                <a:lnTo>
                  <a:pt x="151358" y="0"/>
                </a:lnTo>
                <a:lnTo>
                  <a:pt x="202679" y="0"/>
                </a:lnTo>
                <a:lnTo>
                  <a:pt x="202679" y="133502"/>
                </a:lnTo>
                <a:lnTo>
                  <a:pt x="202519" y="150409"/>
                </a:lnTo>
                <a:lnTo>
                  <a:pt x="200128" y="188748"/>
                </a:lnTo>
                <a:lnTo>
                  <a:pt x="178758" y="233669"/>
                </a:lnTo>
                <a:lnTo>
                  <a:pt x="135080" y="255714"/>
                </a:lnTo>
                <a:lnTo>
                  <a:pt x="110136" y="258445"/>
                </a:lnTo>
                <a:lnTo>
                  <a:pt x="92984" y="258125"/>
                </a:lnTo>
                <a:lnTo>
                  <a:pt x="41611" y="245846"/>
                </a:lnTo>
                <a:lnTo>
                  <a:pt x="13590" y="219735"/>
                </a:lnTo>
                <a:lnTo>
                  <a:pt x="1501" y="172992"/>
                </a:lnTo>
                <a:lnTo>
                  <a:pt x="105" y="147116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1E57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397288" y="4713623"/>
            <a:ext cx="194310" cy="254635"/>
          </a:xfrm>
          <a:custGeom>
            <a:avLst/>
            <a:gdLst/>
            <a:ahLst/>
            <a:cxnLst/>
            <a:rect l="l" t="t" r="r" b="b"/>
            <a:pathLst>
              <a:path w="194309" h="254635">
                <a:moveTo>
                  <a:pt x="0" y="0"/>
                </a:moveTo>
                <a:lnTo>
                  <a:pt x="82359" y="0"/>
                </a:lnTo>
                <a:lnTo>
                  <a:pt x="100398" y="164"/>
                </a:lnTo>
                <a:lnTo>
                  <a:pt x="151714" y="7128"/>
                </a:lnTo>
                <a:lnTo>
                  <a:pt x="181722" y="32910"/>
                </a:lnTo>
                <a:lnTo>
                  <a:pt x="194195" y="67693"/>
                </a:lnTo>
                <a:lnTo>
                  <a:pt x="193958" y="85044"/>
                </a:lnTo>
                <a:lnTo>
                  <a:pt x="181915" y="123672"/>
                </a:lnTo>
                <a:lnTo>
                  <a:pt x="143695" y="153133"/>
                </a:lnTo>
                <a:lnTo>
                  <a:pt x="94296" y="158216"/>
                </a:lnTo>
                <a:lnTo>
                  <a:pt x="51320" y="158292"/>
                </a:lnTo>
                <a:lnTo>
                  <a:pt x="51320" y="254177"/>
                </a:lnTo>
                <a:lnTo>
                  <a:pt x="0" y="254177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1E57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115423" y="4713623"/>
            <a:ext cx="255270" cy="254635"/>
          </a:xfrm>
          <a:custGeom>
            <a:avLst/>
            <a:gdLst/>
            <a:ahLst/>
            <a:cxnLst/>
            <a:rect l="l" t="t" r="r" b="b"/>
            <a:pathLst>
              <a:path w="255270" h="254635">
                <a:moveTo>
                  <a:pt x="98996" y="0"/>
                </a:moveTo>
                <a:lnTo>
                  <a:pt x="153263" y="0"/>
                </a:lnTo>
                <a:lnTo>
                  <a:pt x="255041" y="254177"/>
                </a:lnTo>
                <a:lnTo>
                  <a:pt x="199212" y="254177"/>
                </a:lnTo>
                <a:lnTo>
                  <a:pt x="177025" y="196443"/>
                </a:lnTo>
                <a:lnTo>
                  <a:pt x="75412" y="196443"/>
                </a:lnTo>
                <a:lnTo>
                  <a:pt x="54444" y="254177"/>
                </a:lnTo>
                <a:lnTo>
                  <a:pt x="0" y="254177"/>
                </a:lnTo>
                <a:lnTo>
                  <a:pt x="98996" y="0"/>
                </a:lnTo>
                <a:close/>
              </a:path>
            </a:pathLst>
          </a:custGeom>
          <a:ln w="12192">
            <a:solidFill>
              <a:srgbClr val="1E57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703039" y="4647215"/>
            <a:ext cx="78740" cy="52069"/>
          </a:xfrm>
          <a:custGeom>
            <a:avLst/>
            <a:gdLst/>
            <a:ahLst/>
            <a:cxnLst/>
            <a:rect l="l" t="t" r="r" b="b"/>
            <a:pathLst>
              <a:path w="78740" h="52070">
                <a:moveTo>
                  <a:pt x="23926" y="0"/>
                </a:moveTo>
                <a:lnTo>
                  <a:pt x="78536" y="0"/>
                </a:lnTo>
                <a:lnTo>
                  <a:pt x="30861" y="51841"/>
                </a:lnTo>
                <a:lnTo>
                  <a:pt x="0" y="51841"/>
                </a:lnTo>
                <a:lnTo>
                  <a:pt x="23926" y="0"/>
                </a:lnTo>
                <a:close/>
              </a:path>
            </a:pathLst>
          </a:custGeom>
          <a:ln w="12192">
            <a:solidFill>
              <a:srgbClr val="1E57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483095" y="5113020"/>
            <a:ext cx="3169919" cy="3901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497801" y="5129907"/>
            <a:ext cx="3123099" cy="34540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572" y="4572"/>
            <a:ext cx="210311" cy="2468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572" y="4572"/>
            <a:ext cx="210820" cy="247015"/>
          </a:xfrm>
          <a:custGeom>
            <a:avLst/>
            <a:gdLst/>
            <a:ahLst/>
            <a:cxnLst/>
            <a:rect l="l" t="t" r="r" b="b"/>
            <a:pathLst>
              <a:path w="210820" h="247015">
                <a:moveTo>
                  <a:pt x="35052" y="0"/>
                </a:moveTo>
                <a:lnTo>
                  <a:pt x="21666" y="2527"/>
                </a:lnTo>
                <a:lnTo>
                  <a:pt x="10198" y="10134"/>
                </a:lnTo>
                <a:lnTo>
                  <a:pt x="3187" y="20891"/>
                </a:lnTo>
                <a:lnTo>
                  <a:pt x="0" y="34823"/>
                </a:lnTo>
                <a:lnTo>
                  <a:pt x="0" y="212064"/>
                </a:lnTo>
                <a:lnTo>
                  <a:pt x="3187" y="225361"/>
                </a:lnTo>
                <a:lnTo>
                  <a:pt x="10198" y="236131"/>
                </a:lnTo>
                <a:lnTo>
                  <a:pt x="21666" y="243725"/>
                </a:lnTo>
                <a:lnTo>
                  <a:pt x="35052" y="246888"/>
                </a:lnTo>
                <a:lnTo>
                  <a:pt x="175260" y="246888"/>
                </a:lnTo>
                <a:lnTo>
                  <a:pt x="189280" y="243725"/>
                </a:lnTo>
                <a:lnTo>
                  <a:pt x="200113" y="236131"/>
                </a:lnTo>
                <a:lnTo>
                  <a:pt x="207759" y="225361"/>
                </a:lnTo>
                <a:lnTo>
                  <a:pt x="210312" y="212064"/>
                </a:lnTo>
                <a:lnTo>
                  <a:pt x="210312" y="34823"/>
                </a:lnTo>
                <a:lnTo>
                  <a:pt x="207759" y="20891"/>
                </a:lnTo>
                <a:lnTo>
                  <a:pt x="200113" y="10134"/>
                </a:lnTo>
                <a:lnTo>
                  <a:pt x="189280" y="2527"/>
                </a:lnTo>
                <a:lnTo>
                  <a:pt x="175260" y="0"/>
                </a:lnTo>
                <a:lnTo>
                  <a:pt x="35052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095" y="19811"/>
            <a:ext cx="216535" cy="216535"/>
          </a:xfrm>
          <a:custGeom>
            <a:avLst/>
            <a:gdLst/>
            <a:ahLst/>
            <a:cxnLst/>
            <a:rect l="l" t="t" r="r" b="b"/>
            <a:pathLst>
              <a:path w="216535" h="216535">
                <a:moveTo>
                  <a:pt x="0" y="0"/>
                </a:moveTo>
                <a:lnTo>
                  <a:pt x="216408" y="0"/>
                </a:lnTo>
                <a:lnTo>
                  <a:pt x="216408" y="216407"/>
                </a:lnTo>
                <a:lnTo>
                  <a:pt x="0" y="216407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144" y="4572"/>
            <a:ext cx="210311" cy="2468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144" y="4572"/>
            <a:ext cx="210820" cy="247015"/>
          </a:xfrm>
          <a:custGeom>
            <a:avLst/>
            <a:gdLst/>
            <a:ahLst/>
            <a:cxnLst/>
            <a:rect l="l" t="t" r="r" b="b"/>
            <a:pathLst>
              <a:path w="210820" h="247015">
                <a:moveTo>
                  <a:pt x="35052" y="0"/>
                </a:moveTo>
                <a:lnTo>
                  <a:pt x="21666" y="2527"/>
                </a:lnTo>
                <a:lnTo>
                  <a:pt x="10198" y="10134"/>
                </a:lnTo>
                <a:lnTo>
                  <a:pt x="3187" y="20891"/>
                </a:lnTo>
                <a:lnTo>
                  <a:pt x="0" y="34823"/>
                </a:lnTo>
                <a:lnTo>
                  <a:pt x="0" y="212064"/>
                </a:lnTo>
                <a:lnTo>
                  <a:pt x="3187" y="225361"/>
                </a:lnTo>
                <a:lnTo>
                  <a:pt x="10198" y="236131"/>
                </a:lnTo>
                <a:lnTo>
                  <a:pt x="21666" y="243725"/>
                </a:lnTo>
                <a:lnTo>
                  <a:pt x="35052" y="246888"/>
                </a:lnTo>
                <a:lnTo>
                  <a:pt x="175260" y="246888"/>
                </a:lnTo>
                <a:lnTo>
                  <a:pt x="189280" y="243725"/>
                </a:lnTo>
                <a:lnTo>
                  <a:pt x="200113" y="236131"/>
                </a:lnTo>
                <a:lnTo>
                  <a:pt x="207759" y="225361"/>
                </a:lnTo>
                <a:lnTo>
                  <a:pt x="210312" y="212064"/>
                </a:lnTo>
                <a:lnTo>
                  <a:pt x="210312" y="34823"/>
                </a:lnTo>
                <a:lnTo>
                  <a:pt x="207759" y="20891"/>
                </a:lnTo>
                <a:lnTo>
                  <a:pt x="200113" y="10134"/>
                </a:lnTo>
                <a:lnTo>
                  <a:pt x="189280" y="2527"/>
                </a:lnTo>
                <a:lnTo>
                  <a:pt x="175260" y="0"/>
                </a:lnTo>
                <a:lnTo>
                  <a:pt x="35052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095" y="27432"/>
            <a:ext cx="216535" cy="216535"/>
          </a:xfrm>
          <a:custGeom>
            <a:avLst/>
            <a:gdLst/>
            <a:ahLst/>
            <a:cxnLst/>
            <a:rect l="l" t="t" r="r" b="b"/>
            <a:pathLst>
              <a:path w="216535" h="216535">
                <a:moveTo>
                  <a:pt x="0" y="0"/>
                </a:moveTo>
                <a:lnTo>
                  <a:pt x="216408" y="0"/>
                </a:lnTo>
                <a:lnTo>
                  <a:pt x="216408" y="216407"/>
                </a:lnTo>
                <a:lnTo>
                  <a:pt x="0" y="216407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144" y="4572"/>
            <a:ext cx="210311" cy="2468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144" y="4572"/>
            <a:ext cx="210820" cy="247015"/>
          </a:xfrm>
          <a:custGeom>
            <a:avLst/>
            <a:gdLst/>
            <a:ahLst/>
            <a:cxnLst/>
            <a:rect l="l" t="t" r="r" b="b"/>
            <a:pathLst>
              <a:path w="210820" h="247015">
                <a:moveTo>
                  <a:pt x="35052" y="0"/>
                </a:moveTo>
                <a:lnTo>
                  <a:pt x="21666" y="2527"/>
                </a:lnTo>
                <a:lnTo>
                  <a:pt x="10833" y="10134"/>
                </a:lnTo>
                <a:lnTo>
                  <a:pt x="3187" y="20891"/>
                </a:lnTo>
                <a:lnTo>
                  <a:pt x="0" y="34823"/>
                </a:lnTo>
                <a:lnTo>
                  <a:pt x="0" y="212064"/>
                </a:lnTo>
                <a:lnTo>
                  <a:pt x="3187" y="225361"/>
                </a:lnTo>
                <a:lnTo>
                  <a:pt x="10833" y="236131"/>
                </a:lnTo>
                <a:lnTo>
                  <a:pt x="21666" y="243725"/>
                </a:lnTo>
                <a:lnTo>
                  <a:pt x="35052" y="246888"/>
                </a:lnTo>
                <a:lnTo>
                  <a:pt x="175260" y="246888"/>
                </a:lnTo>
                <a:lnTo>
                  <a:pt x="189280" y="243725"/>
                </a:lnTo>
                <a:lnTo>
                  <a:pt x="200113" y="236131"/>
                </a:lnTo>
                <a:lnTo>
                  <a:pt x="207759" y="225361"/>
                </a:lnTo>
                <a:lnTo>
                  <a:pt x="210312" y="212064"/>
                </a:lnTo>
                <a:lnTo>
                  <a:pt x="210312" y="34823"/>
                </a:lnTo>
                <a:lnTo>
                  <a:pt x="207759" y="20891"/>
                </a:lnTo>
                <a:lnTo>
                  <a:pt x="200113" y="10134"/>
                </a:lnTo>
                <a:lnTo>
                  <a:pt x="189280" y="2527"/>
                </a:lnTo>
                <a:lnTo>
                  <a:pt x="175260" y="0"/>
                </a:lnTo>
                <a:lnTo>
                  <a:pt x="35052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095" y="27432"/>
            <a:ext cx="216535" cy="216535"/>
          </a:xfrm>
          <a:custGeom>
            <a:avLst/>
            <a:gdLst/>
            <a:ahLst/>
            <a:cxnLst/>
            <a:rect l="l" t="t" r="r" b="b"/>
            <a:pathLst>
              <a:path w="216535" h="216535">
                <a:moveTo>
                  <a:pt x="0" y="0"/>
                </a:moveTo>
                <a:lnTo>
                  <a:pt x="216408" y="0"/>
                </a:lnTo>
                <a:lnTo>
                  <a:pt x="216408" y="216407"/>
                </a:lnTo>
                <a:lnTo>
                  <a:pt x="0" y="216407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" y="4572"/>
            <a:ext cx="208787" cy="2468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72" y="4572"/>
            <a:ext cx="208915" cy="247015"/>
          </a:xfrm>
          <a:custGeom>
            <a:avLst/>
            <a:gdLst/>
            <a:ahLst/>
            <a:cxnLst/>
            <a:rect l="l" t="t" r="r" b="b"/>
            <a:pathLst>
              <a:path w="208915" h="247015">
                <a:moveTo>
                  <a:pt x="34798" y="0"/>
                </a:moveTo>
                <a:lnTo>
                  <a:pt x="20878" y="2527"/>
                </a:lnTo>
                <a:lnTo>
                  <a:pt x="10121" y="10134"/>
                </a:lnTo>
                <a:lnTo>
                  <a:pt x="2527" y="20891"/>
                </a:lnTo>
                <a:lnTo>
                  <a:pt x="0" y="34823"/>
                </a:lnTo>
                <a:lnTo>
                  <a:pt x="0" y="212064"/>
                </a:lnTo>
                <a:lnTo>
                  <a:pt x="2527" y="225361"/>
                </a:lnTo>
                <a:lnTo>
                  <a:pt x="10121" y="236131"/>
                </a:lnTo>
                <a:lnTo>
                  <a:pt x="20878" y="243725"/>
                </a:lnTo>
                <a:lnTo>
                  <a:pt x="34798" y="246888"/>
                </a:lnTo>
                <a:lnTo>
                  <a:pt x="173990" y="246888"/>
                </a:lnTo>
                <a:lnTo>
                  <a:pt x="187274" y="243725"/>
                </a:lnTo>
                <a:lnTo>
                  <a:pt x="198031" y="236131"/>
                </a:lnTo>
                <a:lnTo>
                  <a:pt x="205625" y="225361"/>
                </a:lnTo>
                <a:lnTo>
                  <a:pt x="208787" y="212064"/>
                </a:lnTo>
                <a:lnTo>
                  <a:pt x="208787" y="34823"/>
                </a:lnTo>
                <a:lnTo>
                  <a:pt x="205625" y="20891"/>
                </a:lnTo>
                <a:lnTo>
                  <a:pt x="198031" y="10134"/>
                </a:lnTo>
                <a:lnTo>
                  <a:pt x="187274" y="2527"/>
                </a:lnTo>
                <a:lnTo>
                  <a:pt x="173990" y="0"/>
                </a:lnTo>
                <a:lnTo>
                  <a:pt x="34798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8288" y="24383"/>
            <a:ext cx="216535" cy="216535"/>
          </a:xfrm>
          <a:custGeom>
            <a:avLst/>
            <a:gdLst/>
            <a:ahLst/>
            <a:cxnLst/>
            <a:rect l="l" t="t" r="r" b="b"/>
            <a:pathLst>
              <a:path w="216535" h="216535">
                <a:moveTo>
                  <a:pt x="0" y="0"/>
                </a:moveTo>
                <a:lnTo>
                  <a:pt x="216408" y="0"/>
                </a:lnTo>
                <a:lnTo>
                  <a:pt x="216408" y="216407"/>
                </a:lnTo>
                <a:lnTo>
                  <a:pt x="0" y="216407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758184" y="4703064"/>
            <a:ext cx="949451" cy="89306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9755124" y="3890772"/>
            <a:ext cx="2042146" cy="204368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1202302" y="483730"/>
            <a:ext cx="8146415" cy="37343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00125">
              <a:lnSpc>
                <a:spcPct val="100000"/>
              </a:lnSpc>
            </a:pPr>
            <a:r>
              <a:rPr sz="1800" b="1" spc="65" dirty="0">
                <a:solidFill>
                  <a:srgbClr val="FF0000"/>
                </a:solidFill>
                <a:latin typeface="Trebuchet MS"/>
                <a:cs typeface="Trebuchet MS"/>
              </a:rPr>
              <a:t>pa</a:t>
            </a:r>
            <a:r>
              <a:rPr sz="1800" b="1" spc="50" dirty="0">
                <a:solidFill>
                  <a:srgbClr val="FF0000"/>
                </a:solidFill>
                <a:latin typeface="Trebuchet MS"/>
                <a:cs typeface="Trebuchet MS"/>
              </a:rPr>
              <a:t>r</a:t>
            </a:r>
            <a:r>
              <a:rPr sz="1800" b="1" spc="150" dirty="0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sz="1800" b="1" spc="-6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800" b="1" spc="-55" dirty="0">
                <a:solidFill>
                  <a:srgbClr val="FF0000"/>
                </a:solidFill>
                <a:latin typeface="Trebuchet MS"/>
                <a:cs typeface="Trebuchet MS"/>
              </a:rPr>
              <a:t>l</a:t>
            </a:r>
            <a:r>
              <a:rPr sz="1800" b="1" spc="150" dirty="0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sz="1800" b="1" spc="-4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800" b="1" spc="-35" dirty="0">
                <a:solidFill>
                  <a:srgbClr val="FF0000"/>
                </a:solidFill>
                <a:latin typeface="Trebuchet MS"/>
                <a:cs typeface="Trebuchet MS"/>
              </a:rPr>
              <a:t>r</a:t>
            </a:r>
            <a:r>
              <a:rPr sz="1800" b="1" spc="-15" dirty="0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sz="1800" b="1" spc="-60" dirty="0">
                <a:solidFill>
                  <a:srgbClr val="FF0000"/>
                </a:solidFill>
                <a:latin typeface="Trebuchet MS"/>
                <a:cs typeface="Trebuchet MS"/>
              </a:rPr>
              <a:t>i</a:t>
            </a:r>
            <a:r>
              <a:rPr sz="1800" b="1" spc="5" dirty="0">
                <a:solidFill>
                  <a:srgbClr val="FF0000"/>
                </a:solidFill>
                <a:latin typeface="Trebuchet MS"/>
                <a:cs typeface="Trebuchet MS"/>
              </a:rPr>
              <a:t>n</a:t>
            </a:r>
            <a:r>
              <a:rPr sz="1800" b="1" spc="10" dirty="0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sz="1800" b="1" spc="-15" dirty="0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sz="1800" b="1" spc="-35" dirty="0">
                <a:solidFill>
                  <a:srgbClr val="FF0000"/>
                </a:solidFill>
                <a:latin typeface="Trebuchet MS"/>
                <a:cs typeface="Trebuchet MS"/>
              </a:rPr>
              <a:t>r</a:t>
            </a:r>
            <a:r>
              <a:rPr sz="1800" b="1" spc="-110" dirty="0">
                <a:solidFill>
                  <a:srgbClr val="FF0000"/>
                </a:solidFill>
                <a:latin typeface="Trebuchet MS"/>
                <a:cs typeface="Trebuchet MS"/>
              </a:rPr>
              <a:t>ci</a:t>
            </a:r>
            <a:r>
              <a:rPr sz="1800" b="1" spc="90" dirty="0">
                <a:solidFill>
                  <a:srgbClr val="FF0000"/>
                </a:solidFill>
                <a:latin typeface="Trebuchet MS"/>
                <a:cs typeface="Trebuchet MS"/>
              </a:rPr>
              <a:t>ó</a:t>
            </a:r>
            <a:r>
              <a:rPr sz="1800" b="1" spc="-15" dirty="0">
                <a:solidFill>
                  <a:srgbClr val="FF0000"/>
                </a:solidFill>
                <a:latin typeface="Trebuchet MS"/>
                <a:cs typeface="Trebuchet MS"/>
              </a:rPr>
              <a:t>n</a:t>
            </a:r>
            <a:r>
              <a:rPr sz="1800" b="1" spc="-5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800" b="1" spc="25" dirty="0">
                <a:solidFill>
                  <a:srgbClr val="FF0000"/>
                </a:solidFill>
                <a:latin typeface="Trebuchet MS"/>
                <a:cs typeface="Trebuchet MS"/>
              </a:rPr>
              <a:t>d</a:t>
            </a:r>
            <a:r>
              <a:rPr sz="1800" b="1" spc="30" dirty="0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sz="1800" b="1" spc="-5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800" b="1" spc="-35" dirty="0">
                <a:solidFill>
                  <a:srgbClr val="FF0000"/>
                </a:solidFill>
                <a:latin typeface="Trebuchet MS"/>
                <a:cs typeface="Trebuchet MS"/>
              </a:rPr>
              <a:t>r</a:t>
            </a:r>
            <a:r>
              <a:rPr sz="1800" b="1" spc="-15" dirty="0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sz="1800" b="1" spc="-100" dirty="0">
                <a:solidFill>
                  <a:srgbClr val="FF0000"/>
                </a:solidFill>
                <a:latin typeface="Trebuchet MS"/>
                <a:cs typeface="Trebuchet MS"/>
              </a:rPr>
              <a:t>cl</a:t>
            </a:r>
            <a:r>
              <a:rPr sz="1800" b="1" dirty="0">
                <a:solidFill>
                  <a:srgbClr val="FF0000"/>
                </a:solidFill>
                <a:latin typeface="Trebuchet MS"/>
                <a:cs typeface="Trebuchet MS"/>
              </a:rPr>
              <a:t>u</a:t>
            </a:r>
            <a:r>
              <a:rPr sz="1800" b="1" spc="35" dirty="0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sz="1800" b="1" spc="90" dirty="0">
                <a:solidFill>
                  <a:srgbClr val="FF0000"/>
                </a:solidFill>
                <a:latin typeface="Trebuchet MS"/>
                <a:cs typeface="Trebuchet MS"/>
              </a:rPr>
              <a:t>o</a:t>
            </a:r>
            <a:r>
              <a:rPr sz="1800" b="1" spc="30" dirty="0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sz="1800" b="1" spc="-7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800" b="1" spc="25" dirty="0">
                <a:solidFill>
                  <a:srgbClr val="FF0000"/>
                </a:solidFill>
                <a:latin typeface="Trebuchet MS"/>
                <a:cs typeface="Trebuchet MS"/>
              </a:rPr>
              <a:t>d</a:t>
            </a:r>
            <a:r>
              <a:rPr sz="1800" b="1" spc="30" dirty="0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sz="1800" b="1" spc="-50" dirty="0">
                <a:solidFill>
                  <a:srgbClr val="FF0000"/>
                </a:solidFill>
                <a:latin typeface="Trebuchet MS"/>
                <a:cs typeface="Trebuchet MS"/>
              </a:rPr>
              <a:t>l</a:t>
            </a:r>
            <a:r>
              <a:rPr sz="1800" b="1" spc="-4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800" b="1" spc="-80" dirty="0">
                <a:solidFill>
                  <a:srgbClr val="FF0000"/>
                </a:solidFill>
                <a:latin typeface="Trebuchet MS"/>
                <a:cs typeface="Trebuchet MS"/>
              </a:rPr>
              <a:t>c</a:t>
            </a:r>
            <a:r>
              <a:rPr sz="1800" b="1" spc="-85" dirty="0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sz="1800" b="1" spc="-80" dirty="0">
                <a:solidFill>
                  <a:srgbClr val="FF0000"/>
                </a:solidFill>
                <a:latin typeface="Trebuchet MS"/>
                <a:cs typeface="Trebuchet MS"/>
              </a:rPr>
              <a:t>n</a:t>
            </a:r>
            <a:r>
              <a:rPr sz="1800" b="1" spc="-60" dirty="0">
                <a:solidFill>
                  <a:srgbClr val="FF0000"/>
                </a:solidFill>
                <a:latin typeface="Trebuchet MS"/>
                <a:cs typeface="Trebuchet MS"/>
              </a:rPr>
              <a:t>t</a:t>
            </a:r>
            <a:r>
              <a:rPr sz="1800" b="1" spc="-35" dirty="0">
                <a:solidFill>
                  <a:srgbClr val="FF0000"/>
                </a:solidFill>
                <a:latin typeface="Trebuchet MS"/>
                <a:cs typeface="Trebuchet MS"/>
              </a:rPr>
              <a:t>r</a:t>
            </a:r>
            <a:r>
              <a:rPr sz="1800" b="1" spc="90" dirty="0">
                <a:solidFill>
                  <a:srgbClr val="FF0000"/>
                </a:solidFill>
                <a:latin typeface="Trebuchet MS"/>
                <a:cs typeface="Trebuchet MS"/>
              </a:rPr>
              <a:t>o</a:t>
            </a:r>
            <a:r>
              <a:rPr sz="1800" b="1" spc="-6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800" b="1" spc="15" dirty="0">
                <a:solidFill>
                  <a:srgbClr val="FF0000"/>
                </a:solidFill>
                <a:latin typeface="Trebuchet MS"/>
                <a:cs typeface="Trebuchet MS"/>
              </a:rPr>
              <a:t>p</a:t>
            </a:r>
            <a:r>
              <a:rPr sz="1800" b="1" spc="20" dirty="0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sz="1800" b="1" spc="-50" dirty="0">
                <a:solidFill>
                  <a:srgbClr val="FF0000"/>
                </a:solidFill>
                <a:latin typeface="Trebuchet MS"/>
                <a:cs typeface="Trebuchet MS"/>
              </a:rPr>
              <a:t>n</a:t>
            </a:r>
            <a:r>
              <a:rPr sz="1800" b="1" spc="-35" dirty="0">
                <a:solidFill>
                  <a:srgbClr val="FF0000"/>
                </a:solidFill>
                <a:latin typeface="Trebuchet MS"/>
                <a:cs typeface="Trebuchet MS"/>
              </a:rPr>
              <a:t>i</a:t>
            </a:r>
            <a:r>
              <a:rPr sz="1800" b="1" spc="-135" dirty="0">
                <a:solidFill>
                  <a:srgbClr val="FF0000"/>
                </a:solidFill>
                <a:latin typeface="Trebuchet MS"/>
                <a:cs typeface="Trebuchet MS"/>
              </a:rPr>
              <a:t>t</a:t>
            </a:r>
            <a:r>
              <a:rPr sz="1800" b="1" spc="-15" dirty="0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sz="1800" b="1" spc="-75" dirty="0">
                <a:solidFill>
                  <a:srgbClr val="FF0000"/>
                </a:solidFill>
                <a:latin typeface="Trebuchet MS"/>
                <a:cs typeface="Trebuchet MS"/>
              </a:rPr>
              <a:t>nci</a:t>
            </a:r>
            <a:r>
              <a:rPr sz="1800" b="1" spc="60" dirty="0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sz="1800" b="1" spc="50" dirty="0">
                <a:solidFill>
                  <a:srgbClr val="FF0000"/>
                </a:solidFill>
                <a:latin typeface="Trebuchet MS"/>
                <a:cs typeface="Trebuchet MS"/>
              </a:rPr>
              <a:t>r</a:t>
            </a:r>
            <a:r>
              <a:rPr sz="1800" b="1" spc="-60" dirty="0">
                <a:solidFill>
                  <a:srgbClr val="FF0000"/>
                </a:solidFill>
                <a:latin typeface="Trebuchet MS"/>
                <a:cs typeface="Trebuchet MS"/>
              </a:rPr>
              <a:t>i</a:t>
            </a:r>
            <a:r>
              <a:rPr sz="1800" b="1" spc="90" dirty="0">
                <a:solidFill>
                  <a:srgbClr val="FF0000"/>
                </a:solidFill>
                <a:latin typeface="Trebuchet MS"/>
                <a:cs typeface="Trebuchet MS"/>
              </a:rPr>
              <a:t>o</a:t>
            </a:r>
            <a:r>
              <a:rPr sz="1800" b="1" spc="-4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800" b="1" spc="25" dirty="0">
                <a:solidFill>
                  <a:srgbClr val="FF0000"/>
                </a:solidFill>
                <a:latin typeface="Trebuchet MS"/>
                <a:cs typeface="Trebuchet MS"/>
              </a:rPr>
              <a:t>d</a:t>
            </a:r>
            <a:r>
              <a:rPr sz="1800" b="1" spc="30" dirty="0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sz="1800" b="1" spc="-6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800" b="1" spc="-55" dirty="0">
                <a:solidFill>
                  <a:srgbClr val="FF0000"/>
                </a:solidFill>
                <a:latin typeface="Trebuchet MS"/>
                <a:cs typeface="Trebuchet MS"/>
              </a:rPr>
              <a:t>C</a:t>
            </a:r>
            <a:r>
              <a:rPr sz="1800" b="1" spc="-5" dirty="0">
                <a:solidFill>
                  <a:srgbClr val="FF0000"/>
                </a:solidFill>
                <a:latin typeface="Trebuchet MS"/>
                <a:cs typeface="Trebuchet MS"/>
              </a:rPr>
              <a:t>ác</a:t>
            </a:r>
            <a:r>
              <a:rPr sz="1800" b="1" dirty="0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sz="1800" b="1" spc="-35" dirty="0">
                <a:solidFill>
                  <a:srgbClr val="FF0000"/>
                </a:solidFill>
                <a:latin typeface="Trebuchet MS"/>
                <a:cs typeface="Trebuchet MS"/>
              </a:rPr>
              <a:t>r</a:t>
            </a:r>
            <a:r>
              <a:rPr sz="1800" b="1" spc="-15" dirty="0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sz="1800" b="1" spc="30" dirty="0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endParaRPr sz="1800" dirty="0">
              <a:latin typeface="Trebuchet MS"/>
              <a:cs typeface="Trebuchet MS"/>
            </a:endParaRPr>
          </a:p>
          <a:p>
            <a:pPr marL="12700" marR="3298190">
              <a:lnSpc>
                <a:spcPct val="100000"/>
              </a:lnSpc>
            </a:pPr>
            <a:r>
              <a:rPr lang="es-ES" sz="2850" dirty="0">
                <a:latin typeface="Times New Roman"/>
                <a:cs typeface="Times New Roman"/>
              </a:rPr>
              <a:t>                    </a:t>
            </a:r>
            <a:r>
              <a:rPr lang="es-ES" sz="2400" b="1" spc="10" dirty="0">
                <a:latin typeface="Baskerville Old Face"/>
                <a:cs typeface="Baskerville Old Face"/>
              </a:rPr>
              <a:t>CURSO 2024 – 2025</a:t>
            </a:r>
            <a:endParaRPr lang="es-ES" sz="2000" b="1" spc="10" dirty="0">
              <a:latin typeface="Baskerville Old Face"/>
              <a:cs typeface="Baskerville Old Face"/>
            </a:endParaRPr>
          </a:p>
          <a:p>
            <a:pPr marL="12700" marR="3298190">
              <a:lnSpc>
                <a:spcPct val="100000"/>
              </a:lnSpc>
            </a:pPr>
            <a:endParaRPr lang="es-ES" sz="2000" b="1" spc="10" dirty="0">
              <a:latin typeface="Baskerville Old Face"/>
              <a:cs typeface="Baskerville Old Face"/>
            </a:endParaRPr>
          </a:p>
          <a:p>
            <a:pPr marL="12700" marR="3298190">
              <a:lnSpc>
                <a:spcPct val="100000"/>
              </a:lnSpc>
            </a:pPr>
            <a:r>
              <a:rPr lang="es-ES" sz="2000" b="1" spc="10" dirty="0">
                <a:latin typeface="Baskerville Old Face"/>
                <a:cs typeface="Baskerville Old Face"/>
              </a:rPr>
              <a:t>DÍA</a:t>
            </a:r>
            <a:r>
              <a:rPr lang="es-ES" sz="2000" b="1" spc="-40" dirty="0">
                <a:latin typeface="Baskerville Old Face"/>
                <a:cs typeface="Baskerville Old Face"/>
              </a:rPr>
              <a:t> </a:t>
            </a:r>
            <a:r>
              <a:rPr lang="es-ES" sz="2000" b="1" spc="10" dirty="0">
                <a:latin typeface="Baskerville Old Face"/>
                <a:cs typeface="Baskerville Old Face"/>
              </a:rPr>
              <a:t>(</a:t>
            </a:r>
            <a:r>
              <a:rPr lang="es-ES" sz="2000" b="1" spc="5" dirty="0">
                <a:latin typeface="Baskerville Old Face"/>
                <a:cs typeface="Baskerville Old Face"/>
              </a:rPr>
              <a:t>Sáb</a:t>
            </a:r>
            <a:r>
              <a:rPr lang="es-ES" sz="2000" b="1" spc="-5" dirty="0">
                <a:latin typeface="Baskerville Old Face"/>
                <a:cs typeface="Baskerville Old Face"/>
              </a:rPr>
              <a:t>a</a:t>
            </a:r>
            <a:r>
              <a:rPr lang="es-ES" sz="2000" b="1" spc="-10" dirty="0">
                <a:latin typeface="Baskerville Old Face"/>
                <a:cs typeface="Baskerville Old Face"/>
              </a:rPr>
              <a:t>d</a:t>
            </a:r>
            <a:r>
              <a:rPr lang="es-ES" sz="2000" b="1" spc="5" dirty="0">
                <a:latin typeface="Baskerville Old Face"/>
                <a:cs typeface="Baskerville Old Face"/>
              </a:rPr>
              <a:t>o</a:t>
            </a:r>
            <a:r>
              <a:rPr lang="es-ES" sz="2000" b="1" spc="-15" dirty="0">
                <a:latin typeface="Baskerville Old Face"/>
                <a:cs typeface="Baskerville Old Face"/>
              </a:rPr>
              <a:t>)</a:t>
            </a:r>
            <a:r>
              <a:rPr lang="es-ES" sz="2000" b="1" spc="-5" dirty="0">
                <a:latin typeface="Baskerville Old Face"/>
                <a:cs typeface="Baskerville Old Face"/>
              </a:rPr>
              <a:t>:</a:t>
            </a:r>
            <a:r>
              <a:rPr lang="es-ES" sz="2000" b="1" spc="-45" dirty="0">
                <a:latin typeface="Baskerville Old Face"/>
                <a:cs typeface="Baskerville Old Face"/>
              </a:rPr>
              <a:t> </a:t>
            </a:r>
            <a:r>
              <a:rPr lang="es-ES" sz="2000" spc="-5" dirty="0">
                <a:latin typeface="Baskerville Old Face"/>
                <a:cs typeface="Baskerville Old Face"/>
              </a:rPr>
              <a:t>21 de septiembre.</a:t>
            </a:r>
            <a:r>
              <a:rPr lang="es-ES" sz="1800" dirty="0">
                <a:latin typeface="Baskerville Old Face"/>
                <a:cs typeface="Baskerville Old Face"/>
              </a:rPr>
              <a:t> </a:t>
            </a:r>
          </a:p>
          <a:p>
            <a:pPr marL="12700" marR="3298190">
              <a:lnSpc>
                <a:spcPct val="100000"/>
              </a:lnSpc>
            </a:pPr>
            <a:r>
              <a:rPr lang="es-ES" sz="2000" b="1" spc="10" dirty="0">
                <a:latin typeface="Baskerville Old Face"/>
                <a:cs typeface="Baskerville Old Face"/>
              </a:rPr>
              <a:t>H</a:t>
            </a:r>
            <a:r>
              <a:rPr lang="es-ES" sz="2000" b="1" spc="5" dirty="0">
                <a:latin typeface="Baskerville Old Face"/>
                <a:cs typeface="Baskerville Old Face"/>
              </a:rPr>
              <a:t>O</a:t>
            </a:r>
            <a:r>
              <a:rPr lang="es-ES" sz="2000" b="1" spc="10" dirty="0">
                <a:latin typeface="Baskerville Old Face"/>
                <a:cs typeface="Baskerville Old Face"/>
              </a:rPr>
              <a:t>R</a:t>
            </a:r>
            <a:r>
              <a:rPr lang="es-ES" sz="2000" b="1" dirty="0">
                <a:latin typeface="Baskerville Old Face"/>
                <a:cs typeface="Baskerville Old Face"/>
              </a:rPr>
              <a:t>A</a:t>
            </a:r>
            <a:r>
              <a:rPr lang="es-ES" sz="2000" b="1" spc="-45" dirty="0">
                <a:latin typeface="Baskerville Old Face"/>
                <a:cs typeface="Baskerville Old Face"/>
              </a:rPr>
              <a:t> </a:t>
            </a:r>
            <a:r>
              <a:rPr lang="es-ES" sz="2000" b="1" spc="5" dirty="0">
                <a:latin typeface="Baskerville Old Face"/>
                <a:cs typeface="Baskerville Old Face"/>
              </a:rPr>
              <a:t>d</a:t>
            </a:r>
            <a:r>
              <a:rPr lang="es-ES" sz="2000" b="1" dirty="0">
                <a:latin typeface="Baskerville Old Face"/>
                <a:cs typeface="Baskerville Old Face"/>
              </a:rPr>
              <a:t>e </a:t>
            </a:r>
            <a:r>
              <a:rPr lang="es-ES" sz="2000" b="1" spc="10" dirty="0">
                <a:latin typeface="Baskerville Old Face"/>
                <a:cs typeface="Baskerville Old Face"/>
              </a:rPr>
              <a:t>INI</a:t>
            </a:r>
            <a:r>
              <a:rPr lang="es-ES" sz="2000" b="1" dirty="0">
                <a:latin typeface="Baskerville Old Face"/>
                <a:cs typeface="Baskerville Old Face"/>
              </a:rPr>
              <a:t>C</a:t>
            </a:r>
            <a:r>
              <a:rPr lang="es-ES" sz="2000" b="1" spc="-5" dirty="0">
                <a:latin typeface="Baskerville Old Face"/>
                <a:cs typeface="Baskerville Old Face"/>
              </a:rPr>
              <a:t>I</a:t>
            </a:r>
            <a:r>
              <a:rPr lang="es-ES" sz="2000" b="1" spc="5" dirty="0">
                <a:latin typeface="Baskerville Old Face"/>
                <a:cs typeface="Baskerville Old Face"/>
              </a:rPr>
              <a:t>O</a:t>
            </a:r>
            <a:r>
              <a:rPr lang="es-ES" sz="2000" dirty="0">
                <a:latin typeface="Baskerville Old Face"/>
                <a:cs typeface="Baskerville Old Face"/>
              </a:rPr>
              <a:t>:</a:t>
            </a:r>
            <a:r>
              <a:rPr lang="es-ES" sz="2000" spc="-45" dirty="0">
                <a:latin typeface="Baskerville Old Face"/>
                <a:cs typeface="Baskerville Old Face"/>
              </a:rPr>
              <a:t> </a:t>
            </a:r>
            <a:r>
              <a:rPr lang="es-ES" sz="2000" dirty="0">
                <a:latin typeface="Baskerville Old Face"/>
                <a:cs typeface="Baskerville Old Face"/>
              </a:rPr>
              <a:t>A</a:t>
            </a:r>
            <a:r>
              <a:rPr lang="es-ES" sz="2000" spc="-10" dirty="0">
                <a:latin typeface="Baskerville Old Face"/>
                <a:cs typeface="Baskerville Old Face"/>
              </a:rPr>
              <a:t> p</a:t>
            </a:r>
            <a:r>
              <a:rPr lang="es-ES" sz="2000" spc="-5" dirty="0">
                <a:latin typeface="Baskerville Old Face"/>
                <a:cs typeface="Baskerville Old Face"/>
              </a:rPr>
              <a:t>art</a:t>
            </a:r>
            <a:r>
              <a:rPr lang="es-ES" sz="2000" spc="-10" dirty="0">
                <a:latin typeface="Baskerville Old Face"/>
                <a:cs typeface="Baskerville Old Face"/>
              </a:rPr>
              <a:t>i</a:t>
            </a:r>
            <a:r>
              <a:rPr lang="es-ES" sz="2000" dirty="0">
                <a:latin typeface="Baskerville Old Face"/>
                <a:cs typeface="Baskerville Old Face"/>
              </a:rPr>
              <a:t>r</a:t>
            </a:r>
            <a:r>
              <a:rPr lang="es-ES" sz="2000" spc="15" dirty="0">
                <a:latin typeface="Baskerville Old Face"/>
                <a:cs typeface="Baskerville Old Face"/>
              </a:rPr>
              <a:t> </a:t>
            </a:r>
            <a:r>
              <a:rPr lang="es-ES" sz="2000" spc="-10" dirty="0">
                <a:latin typeface="Baskerville Old Face"/>
                <a:cs typeface="Baskerville Old Face"/>
              </a:rPr>
              <a:t>d</a:t>
            </a:r>
            <a:r>
              <a:rPr lang="es-ES" sz="2000" dirty="0">
                <a:latin typeface="Baskerville Old Face"/>
                <a:cs typeface="Baskerville Old Face"/>
              </a:rPr>
              <a:t>e</a:t>
            </a:r>
            <a:r>
              <a:rPr lang="es-ES" sz="2000" spc="10" dirty="0">
                <a:latin typeface="Baskerville Old Face"/>
                <a:cs typeface="Baskerville Old Face"/>
              </a:rPr>
              <a:t> </a:t>
            </a:r>
            <a:r>
              <a:rPr lang="es-ES" sz="2000" spc="-10" dirty="0">
                <a:latin typeface="Baskerville Old Face"/>
                <a:cs typeface="Baskerville Old Face"/>
              </a:rPr>
              <a:t>l</a:t>
            </a:r>
            <a:r>
              <a:rPr lang="es-ES" sz="2000" spc="-5" dirty="0">
                <a:latin typeface="Baskerville Old Face"/>
                <a:cs typeface="Baskerville Old Face"/>
              </a:rPr>
              <a:t>a</a:t>
            </a:r>
            <a:r>
              <a:rPr lang="es-ES" sz="2000" dirty="0">
                <a:latin typeface="Baskerville Old Face"/>
                <a:cs typeface="Baskerville Old Face"/>
              </a:rPr>
              <a:t>s </a:t>
            </a:r>
            <a:r>
              <a:rPr lang="es-ES" sz="2000" spc="-5" dirty="0">
                <a:latin typeface="Baskerville Old Face"/>
                <a:cs typeface="Baskerville Old Face"/>
              </a:rPr>
              <a:t>11</a:t>
            </a:r>
            <a:r>
              <a:rPr lang="es-ES" sz="2000" spc="-10" dirty="0">
                <a:latin typeface="Baskerville Old Face"/>
                <a:cs typeface="Baskerville Old Face"/>
              </a:rPr>
              <a:t>h. </a:t>
            </a:r>
            <a:r>
              <a:rPr lang="es-ES" sz="2000" b="1" spc="10" dirty="0">
                <a:latin typeface="Baskerville Old Face"/>
                <a:cs typeface="Baskerville Old Face"/>
              </a:rPr>
              <a:t>L</a:t>
            </a:r>
            <a:r>
              <a:rPr lang="es-ES" sz="2000" b="1" spc="15" dirty="0">
                <a:latin typeface="Baskerville Old Face"/>
                <a:cs typeface="Baskerville Old Face"/>
              </a:rPr>
              <a:t>U</a:t>
            </a:r>
            <a:r>
              <a:rPr lang="es-ES" sz="2000" b="1" spc="5" dirty="0">
                <a:latin typeface="Baskerville Old Face"/>
                <a:cs typeface="Baskerville Old Face"/>
              </a:rPr>
              <a:t>G</a:t>
            </a:r>
            <a:r>
              <a:rPr lang="es-ES" sz="2000" b="1" dirty="0">
                <a:latin typeface="Baskerville Old Face"/>
                <a:cs typeface="Baskerville Old Face"/>
              </a:rPr>
              <a:t>A</a:t>
            </a:r>
            <a:r>
              <a:rPr lang="es-ES" sz="2000" b="1" spc="-5" dirty="0">
                <a:latin typeface="Baskerville Old Face"/>
                <a:cs typeface="Baskerville Old Face"/>
              </a:rPr>
              <a:t>R:</a:t>
            </a:r>
            <a:r>
              <a:rPr lang="es-ES" sz="2000" b="1" spc="-45" dirty="0">
                <a:latin typeface="Baskerville Old Face"/>
                <a:cs typeface="Baskerville Old Face"/>
              </a:rPr>
              <a:t> </a:t>
            </a:r>
            <a:r>
              <a:rPr lang="es-ES" sz="2000" spc="-10" dirty="0">
                <a:latin typeface="Baskerville Old Face"/>
                <a:cs typeface="Baskerville Old Face"/>
              </a:rPr>
              <a:t>G</a:t>
            </a:r>
            <a:r>
              <a:rPr lang="es-ES" sz="2000" spc="-5" dirty="0">
                <a:latin typeface="Baskerville Old Face"/>
                <a:cs typeface="Baskerville Old Face"/>
              </a:rPr>
              <a:t>ra</a:t>
            </a:r>
            <a:r>
              <a:rPr lang="es-ES" sz="2000" dirty="0">
                <a:latin typeface="Baskerville Old Face"/>
                <a:cs typeface="Baskerville Old Face"/>
              </a:rPr>
              <a:t>n</a:t>
            </a:r>
            <a:r>
              <a:rPr lang="es-ES" sz="2000" spc="-5" dirty="0">
                <a:latin typeface="Baskerville Old Face"/>
                <a:cs typeface="Baskerville Old Face"/>
              </a:rPr>
              <a:t>j</a:t>
            </a:r>
            <a:r>
              <a:rPr lang="es-ES" sz="2000" dirty="0">
                <a:latin typeface="Baskerville Old Face"/>
                <a:cs typeface="Baskerville Old Face"/>
              </a:rPr>
              <a:t>a F</a:t>
            </a:r>
            <a:r>
              <a:rPr lang="es-ES" sz="2000" spc="-5" dirty="0">
                <a:latin typeface="Baskerville Old Face"/>
                <a:cs typeface="Baskerville Old Face"/>
              </a:rPr>
              <a:t>a</a:t>
            </a:r>
            <a:r>
              <a:rPr lang="es-ES" sz="2000" spc="-10" dirty="0">
                <a:latin typeface="Baskerville Old Face"/>
                <a:cs typeface="Baskerville Old Face"/>
              </a:rPr>
              <a:t>cu</a:t>
            </a:r>
            <a:r>
              <a:rPr lang="es-ES" sz="2000" spc="-5" dirty="0">
                <a:latin typeface="Baskerville Old Face"/>
                <a:cs typeface="Baskerville Old Face"/>
              </a:rPr>
              <a:t>lta</a:t>
            </a:r>
            <a:r>
              <a:rPr lang="es-ES" sz="2000" dirty="0">
                <a:latin typeface="Baskerville Old Face"/>
                <a:cs typeface="Baskerville Old Face"/>
              </a:rPr>
              <a:t>d</a:t>
            </a:r>
            <a:r>
              <a:rPr lang="es-ES" sz="2000" spc="10" dirty="0">
                <a:latin typeface="Baskerville Old Face"/>
                <a:cs typeface="Baskerville Old Face"/>
              </a:rPr>
              <a:t> </a:t>
            </a:r>
            <a:r>
              <a:rPr lang="es-ES" sz="2000" spc="-10" dirty="0">
                <a:latin typeface="Baskerville Old Face"/>
                <a:cs typeface="Baskerville Old Face"/>
              </a:rPr>
              <a:t>d</a:t>
            </a:r>
            <a:r>
              <a:rPr lang="es-ES" sz="2000" dirty="0">
                <a:latin typeface="Baskerville Old Face"/>
                <a:cs typeface="Baskerville Old Face"/>
              </a:rPr>
              <a:t>e </a:t>
            </a:r>
            <a:r>
              <a:rPr lang="es-ES" sz="2000" spc="-5" dirty="0">
                <a:latin typeface="Baskerville Old Face"/>
                <a:cs typeface="Baskerville Old Face"/>
              </a:rPr>
              <a:t>Veteri</a:t>
            </a:r>
            <a:r>
              <a:rPr lang="es-ES" sz="2000" dirty="0">
                <a:latin typeface="Baskerville Old Face"/>
                <a:cs typeface="Baskerville Old Face"/>
              </a:rPr>
              <a:t>n</a:t>
            </a:r>
            <a:r>
              <a:rPr lang="es-ES" sz="2000" spc="-5" dirty="0">
                <a:latin typeface="Baskerville Old Face"/>
                <a:cs typeface="Baskerville Old Face"/>
              </a:rPr>
              <a:t>ar</a:t>
            </a:r>
            <a:r>
              <a:rPr lang="es-ES" sz="2000" spc="-10" dirty="0">
                <a:latin typeface="Baskerville Old Face"/>
                <a:cs typeface="Baskerville Old Face"/>
              </a:rPr>
              <a:t>i</a:t>
            </a:r>
            <a:r>
              <a:rPr lang="es-ES" sz="2000" dirty="0">
                <a:latin typeface="Baskerville Old Face"/>
                <a:cs typeface="Baskerville Old Face"/>
              </a:rPr>
              <a:t>a </a:t>
            </a:r>
            <a:r>
              <a:rPr lang="es-ES" sz="2000" spc="-5" dirty="0">
                <a:latin typeface="Baskerville Old Face"/>
                <a:cs typeface="Baskerville Old Face"/>
              </a:rPr>
              <a:t>(</a:t>
            </a:r>
            <a:r>
              <a:rPr lang="es-ES" sz="2000" dirty="0">
                <a:latin typeface="Baskerville Old Face"/>
                <a:cs typeface="Baskerville Old Face"/>
              </a:rPr>
              <a:t>U</a:t>
            </a:r>
            <a:r>
              <a:rPr lang="es-ES" sz="2000" spc="-5" dirty="0">
                <a:latin typeface="Baskerville Old Face"/>
                <a:cs typeface="Baskerville Old Face"/>
              </a:rPr>
              <a:t>E</a:t>
            </a:r>
            <a:r>
              <a:rPr lang="es-ES" sz="2000" spc="-10" dirty="0">
                <a:latin typeface="Baskerville Old Face"/>
                <a:cs typeface="Baskerville Old Face"/>
              </a:rPr>
              <a:t>x</a:t>
            </a:r>
            <a:r>
              <a:rPr lang="es-ES" sz="2000" spc="-5" dirty="0">
                <a:latin typeface="Baskerville Old Face"/>
                <a:cs typeface="Baskerville Old Face"/>
              </a:rPr>
              <a:t>)</a:t>
            </a:r>
            <a:r>
              <a:rPr lang="es-ES" sz="2000" dirty="0">
                <a:latin typeface="Baskerville Old Face"/>
                <a:cs typeface="Baskerville Old Face"/>
              </a:rPr>
              <a:t>.</a:t>
            </a: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 marR="1935480">
              <a:lnSpc>
                <a:spcPct val="100000"/>
              </a:lnSpc>
            </a:pPr>
            <a:r>
              <a:rPr sz="2000" b="1" spc="10" dirty="0">
                <a:latin typeface="Baskerville Old Face"/>
                <a:cs typeface="Baskerville Old Face"/>
              </a:rPr>
              <a:t>AC</a:t>
            </a:r>
            <a:r>
              <a:rPr sz="2000" b="1" dirty="0">
                <a:latin typeface="Baskerville Old Face"/>
                <a:cs typeface="Baskerville Old Face"/>
              </a:rPr>
              <a:t>T</a:t>
            </a:r>
            <a:r>
              <a:rPr sz="2000" b="1" spc="-5" dirty="0">
                <a:latin typeface="Baskerville Old Face"/>
                <a:cs typeface="Baskerville Old Face"/>
              </a:rPr>
              <a:t>I</a:t>
            </a:r>
            <a:r>
              <a:rPr sz="2000" b="1" spc="5" dirty="0">
                <a:latin typeface="Baskerville Old Face"/>
                <a:cs typeface="Baskerville Old Face"/>
              </a:rPr>
              <a:t>V</a:t>
            </a:r>
            <a:r>
              <a:rPr sz="2000" b="1" spc="-5" dirty="0">
                <a:latin typeface="Baskerville Old Face"/>
                <a:cs typeface="Baskerville Old Face"/>
              </a:rPr>
              <a:t>I</a:t>
            </a:r>
            <a:r>
              <a:rPr sz="2000" b="1" dirty="0">
                <a:latin typeface="Baskerville Old Face"/>
                <a:cs typeface="Baskerville Old Face"/>
              </a:rPr>
              <a:t>DAD</a:t>
            </a:r>
            <a:r>
              <a:rPr sz="2000" b="1" spc="-5" dirty="0">
                <a:latin typeface="Baskerville Old Face"/>
                <a:cs typeface="Baskerville Old Face"/>
              </a:rPr>
              <a:t>:</a:t>
            </a:r>
            <a:r>
              <a:rPr sz="2000" b="1" spc="-45" dirty="0">
                <a:latin typeface="Baskerville Old Face"/>
                <a:cs typeface="Baskerville Old Face"/>
              </a:rPr>
              <a:t> </a:t>
            </a:r>
            <a:r>
              <a:rPr sz="2000" dirty="0">
                <a:latin typeface="Baskerville Old Face"/>
                <a:cs typeface="Baskerville Old Face"/>
              </a:rPr>
              <a:t>C</a:t>
            </a:r>
            <a:r>
              <a:rPr sz="2000" spc="-10" dirty="0">
                <a:latin typeface="Baskerville Old Face"/>
                <a:cs typeface="Baskerville Old Face"/>
              </a:rPr>
              <a:t>uid</a:t>
            </a:r>
            <a:r>
              <a:rPr sz="2000" spc="-5" dirty="0">
                <a:latin typeface="Baskerville Old Face"/>
                <a:cs typeface="Baskerville Old Face"/>
              </a:rPr>
              <a:t>a</a:t>
            </a:r>
            <a:r>
              <a:rPr sz="2000" spc="-10" dirty="0">
                <a:latin typeface="Baskerville Old Face"/>
                <a:cs typeface="Baskerville Old Face"/>
              </a:rPr>
              <a:t>do</a:t>
            </a:r>
            <a:r>
              <a:rPr sz="2000" dirty="0">
                <a:latin typeface="Baskerville Old Face"/>
                <a:cs typeface="Baskerville Old Face"/>
              </a:rPr>
              <a:t>,</a:t>
            </a:r>
            <a:r>
              <a:rPr sz="2000" spc="15" dirty="0">
                <a:latin typeface="Baskerville Old Face"/>
                <a:cs typeface="Baskerville Old Face"/>
              </a:rPr>
              <a:t> </a:t>
            </a:r>
            <a:r>
              <a:rPr sz="2000" spc="-10" dirty="0">
                <a:latin typeface="Baskerville Old Face"/>
                <a:cs typeface="Baskerville Old Face"/>
              </a:rPr>
              <a:t>pl</a:t>
            </a:r>
            <a:r>
              <a:rPr sz="2000" spc="-5" dirty="0">
                <a:latin typeface="Baskerville Old Face"/>
                <a:cs typeface="Baskerville Old Face"/>
              </a:rPr>
              <a:t>a</a:t>
            </a:r>
            <a:r>
              <a:rPr sz="2000" dirty="0">
                <a:latin typeface="Baskerville Old Face"/>
                <a:cs typeface="Baskerville Old Face"/>
              </a:rPr>
              <a:t>n</a:t>
            </a:r>
            <a:r>
              <a:rPr sz="2000" spc="-5" dirty="0">
                <a:latin typeface="Baskerville Old Face"/>
                <a:cs typeface="Baskerville Old Face"/>
              </a:rPr>
              <a:t>ta</a:t>
            </a:r>
            <a:r>
              <a:rPr sz="2000" spc="-10" dirty="0">
                <a:latin typeface="Baskerville Old Face"/>
                <a:cs typeface="Baskerville Old Face"/>
              </a:rPr>
              <a:t>ció</a:t>
            </a:r>
            <a:r>
              <a:rPr sz="2000" dirty="0">
                <a:latin typeface="Baskerville Old Face"/>
                <a:cs typeface="Baskerville Old Face"/>
              </a:rPr>
              <a:t>n,</a:t>
            </a:r>
            <a:r>
              <a:rPr sz="2000" spc="15" dirty="0">
                <a:latin typeface="Baskerville Old Face"/>
                <a:cs typeface="Baskerville Old Face"/>
              </a:rPr>
              <a:t> </a:t>
            </a:r>
            <a:r>
              <a:rPr sz="2000" spc="-10" dirty="0">
                <a:latin typeface="Baskerville Old Face"/>
                <a:cs typeface="Baskerville Old Face"/>
              </a:rPr>
              <a:t>p</a:t>
            </a:r>
            <a:r>
              <a:rPr sz="2000" spc="-5" dirty="0">
                <a:latin typeface="Baskerville Old Face"/>
                <a:cs typeface="Baskerville Old Face"/>
              </a:rPr>
              <a:t>r</a:t>
            </a:r>
            <a:r>
              <a:rPr sz="2000" spc="-10" dirty="0">
                <a:latin typeface="Baskerville Old Face"/>
                <a:cs typeface="Baskerville Old Face"/>
              </a:rPr>
              <a:t>o</a:t>
            </a:r>
            <a:r>
              <a:rPr sz="2000" spc="-5" dirty="0">
                <a:latin typeface="Baskerville Old Face"/>
                <a:cs typeface="Baskerville Old Face"/>
              </a:rPr>
              <a:t>te</a:t>
            </a:r>
            <a:r>
              <a:rPr sz="2000" spc="-10" dirty="0">
                <a:latin typeface="Baskerville Old Face"/>
                <a:cs typeface="Baskerville Old Face"/>
              </a:rPr>
              <a:t>cció</a:t>
            </a:r>
            <a:r>
              <a:rPr sz="2000" dirty="0">
                <a:latin typeface="Baskerville Old Face"/>
                <a:cs typeface="Baskerville Old Face"/>
              </a:rPr>
              <a:t>n</a:t>
            </a:r>
            <a:r>
              <a:rPr sz="2000" spc="40" dirty="0">
                <a:latin typeface="Baskerville Old Face"/>
                <a:cs typeface="Baskerville Old Face"/>
              </a:rPr>
              <a:t> </a:t>
            </a:r>
            <a:r>
              <a:rPr sz="2000" dirty="0">
                <a:latin typeface="Baskerville Old Face"/>
                <a:cs typeface="Baskerville Old Face"/>
              </a:rPr>
              <a:t>y</a:t>
            </a:r>
            <a:r>
              <a:rPr sz="2000" spc="-10" dirty="0">
                <a:latin typeface="Baskerville Old Face"/>
                <a:cs typeface="Baskerville Old Face"/>
              </a:rPr>
              <a:t> </a:t>
            </a:r>
            <a:r>
              <a:rPr sz="2000" spc="-5" dirty="0">
                <a:latin typeface="Baskerville Old Face"/>
                <a:cs typeface="Baskerville Old Face"/>
              </a:rPr>
              <a:t>r</a:t>
            </a:r>
            <a:r>
              <a:rPr sz="2000" spc="-10" dirty="0">
                <a:latin typeface="Baskerville Old Face"/>
                <a:cs typeface="Baskerville Old Face"/>
              </a:rPr>
              <a:t>i</a:t>
            </a:r>
            <a:r>
              <a:rPr sz="2000" spc="-5" dirty="0">
                <a:latin typeface="Baskerville Old Face"/>
                <a:cs typeface="Baskerville Old Face"/>
              </a:rPr>
              <a:t>e</a:t>
            </a:r>
            <a:r>
              <a:rPr sz="2000" dirty="0">
                <a:latin typeface="Baskerville Old Face"/>
                <a:cs typeface="Baskerville Old Face"/>
              </a:rPr>
              <a:t>go</a:t>
            </a:r>
            <a:r>
              <a:rPr sz="2000" spc="10" dirty="0">
                <a:latin typeface="Baskerville Old Face"/>
                <a:cs typeface="Baskerville Old Face"/>
              </a:rPr>
              <a:t> </a:t>
            </a:r>
            <a:r>
              <a:rPr sz="2000" spc="-10" dirty="0">
                <a:latin typeface="Baskerville Old Face"/>
                <a:cs typeface="Baskerville Old Face"/>
              </a:rPr>
              <a:t>d</a:t>
            </a:r>
            <a:r>
              <a:rPr sz="2000" dirty="0">
                <a:latin typeface="Baskerville Old Face"/>
                <a:cs typeface="Baskerville Old Face"/>
              </a:rPr>
              <a:t>e </a:t>
            </a:r>
            <a:r>
              <a:rPr sz="2000" spc="-10" dirty="0">
                <a:latin typeface="Baskerville Old Face"/>
                <a:cs typeface="Baskerville Old Face"/>
              </a:rPr>
              <a:t>los </a:t>
            </a:r>
            <a:r>
              <a:rPr sz="2000" spc="-5" dirty="0">
                <a:latin typeface="Baskerville Old Face"/>
                <a:cs typeface="Baskerville Old Face"/>
              </a:rPr>
              <a:t>ár</a:t>
            </a:r>
            <a:r>
              <a:rPr sz="2000" spc="5" dirty="0">
                <a:latin typeface="Baskerville Old Face"/>
                <a:cs typeface="Baskerville Old Face"/>
              </a:rPr>
              <a:t>b</a:t>
            </a:r>
            <a:r>
              <a:rPr sz="2000" spc="-10" dirty="0">
                <a:latin typeface="Baskerville Old Face"/>
                <a:cs typeface="Baskerville Old Face"/>
              </a:rPr>
              <a:t>ol</a:t>
            </a:r>
            <a:r>
              <a:rPr sz="2000" spc="-5" dirty="0">
                <a:latin typeface="Baskerville Old Face"/>
                <a:cs typeface="Baskerville Old Face"/>
              </a:rPr>
              <a:t>e</a:t>
            </a:r>
            <a:r>
              <a:rPr sz="2000" dirty="0">
                <a:latin typeface="Baskerville Old Face"/>
                <a:cs typeface="Baskerville Old Face"/>
              </a:rPr>
              <a:t>s</a:t>
            </a:r>
            <a:r>
              <a:rPr sz="2000" spc="15" dirty="0">
                <a:latin typeface="Baskerville Old Face"/>
                <a:cs typeface="Baskerville Old Face"/>
              </a:rPr>
              <a:t> </a:t>
            </a:r>
            <a:r>
              <a:rPr sz="2000" spc="-5" dirty="0">
                <a:latin typeface="Baskerville Old Face"/>
                <a:cs typeface="Baskerville Old Face"/>
              </a:rPr>
              <a:t>e</a:t>
            </a:r>
            <a:r>
              <a:rPr sz="2000" dirty="0">
                <a:latin typeface="Baskerville Old Face"/>
                <a:cs typeface="Baskerville Old Face"/>
              </a:rPr>
              <a:t>n</a:t>
            </a:r>
            <a:r>
              <a:rPr sz="2000" spc="-10" dirty="0">
                <a:latin typeface="Baskerville Old Face"/>
                <a:cs typeface="Baskerville Old Face"/>
              </a:rPr>
              <a:t> l</a:t>
            </a:r>
            <a:r>
              <a:rPr sz="2000" dirty="0">
                <a:latin typeface="Baskerville Old Face"/>
                <a:cs typeface="Baskerville Old Face"/>
              </a:rPr>
              <a:t>a </a:t>
            </a:r>
            <a:r>
              <a:rPr sz="2000" spc="-10" dirty="0">
                <a:latin typeface="Baskerville Old Face"/>
                <a:cs typeface="Baskerville Old Face"/>
              </a:rPr>
              <a:t>G</a:t>
            </a:r>
            <a:r>
              <a:rPr sz="2000" spc="-5" dirty="0">
                <a:latin typeface="Baskerville Old Face"/>
                <a:cs typeface="Baskerville Old Face"/>
              </a:rPr>
              <a:t>ra</a:t>
            </a:r>
            <a:r>
              <a:rPr sz="2000" dirty="0">
                <a:latin typeface="Baskerville Old Face"/>
                <a:cs typeface="Baskerville Old Face"/>
              </a:rPr>
              <a:t>n</a:t>
            </a:r>
            <a:r>
              <a:rPr sz="2000" spc="-5" dirty="0">
                <a:latin typeface="Baskerville Old Face"/>
                <a:cs typeface="Baskerville Old Face"/>
              </a:rPr>
              <a:t>ja.</a:t>
            </a:r>
            <a:endParaRPr sz="2000" dirty="0">
              <a:latin typeface="Baskerville Old Face"/>
              <a:cs typeface="Baskerville Old Face"/>
            </a:endParaRPr>
          </a:p>
          <a:p>
            <a:pPr marL="367665" indent="-329565">
              <a:lnSpc>
                <a:spcPct val="100000"/>
              </a:lnSpc>
              <a:spcBef>
                <a:spcPts val="5"/>
              </a:spcBef>
            </a:pPr>
            <a:endParaRPr lang="es-ES" b="1" spc="-5" dirty="0">
              <a:latin typeface="Baskerville Old Face"/>
              <a:cs typeface="Baskerville Old Face"/>
            </a:endParaRPr>
          </a:p>
          <a:p>
            <a:pPr marL="367665" indent="-329565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Baskerville Old Face"/>
                <a:cs typeface="Baskerville Old Face"/>
              </a:rPr>
              <a:t>R</a:t>
            </a:r>
            <a:r>
              <a:rPr sz="1800" b="1" spc="-10" dirty="0">
                <a:latin typeface="Baskerville Old Face"/>
                <a:cs typeface="Baskerville Old Face"/>
              </a:rPr>
              <a:t>EC</a:t>
            </a:r>
            <a:r>
              <a:rPr sz="1800" b="1" spc="-15" dirty="0">
                <a:latin typeface="Baskerville Old Face"/>
                <a:cs typeface="Baskerville Old Face"/>
              </a:rPr>
              <a:t>O</a:t>
            </a:r>
            <a:r>
              <a:rPr sz="1800" b="1" spc="-10" dirty="0">
                <a:latin typeface="Baskerville Old Face"/>
                <a:cs typeface="Baskerville Old Face"/>
              </a:rPr>
              <a:t>N</a:t>
            </a:r>
            <a:r>
              <a:rPr sz="1800" b="1" spc="-15" dirty="0">
                <a:latin typeface="Baskerville Old Face"/>
                <a:cs typeface="Baskerville Old Face"/>
              </a:rPr>
              <a:t>O</a:t>
            </a:r>
            <a:r>
              <a:rPr sz="1800" b="1" spc="-20" dirty="0">
                <a:latin typeface="Baskerville Old Face"/>
                <a:cs typeface="Baskerville Old Face"/>
              </a:rPr>
              <a:t>C</a:t>
            </a:r>
            <a:r>
              <a:rPr sz="1800" b="1" spc="-10" dirty="0">
                <a:latin typeface="Baskerville Old Face"/>
                <a:cs typeface="Baskerville Old Face"/>
              </a:rPr>
              <a:t>I</a:t>
            </a:r>
            <a:r>
              <a:rPr sz="1800" b="1" spc="-30" dirty="0">
                <a:latin typeface="Baskerville Old Face"/>
                <a:cs typeface="Baskerville Old Face"/>
              </a:rPr>
              <a:t>M</a:t>
            </a:r>
            <a:r>
              <a:rPr sz="1800" b="1" dirty="0">
                <a:latin typeface="Baskerville Old Face"/>
                <a:cs typeface="Baskerville Old Face"/>
              </a:rPr>
              <a:t>I</a:t>
            </a:r>
            <a:r>
              <a:rPr sz="1800" b="1" spc="-25" dirty="0">
                <a:latin typeface="Baskerville Old Face"/>
                <a:cs typeface="Baskerville Old Face"/>
              </a:rPr>
              <a:t>E</a:t>
            </a:r>
            <a:r>
              <a:rPr sz="1800" b="1" spc="-10" dirty="0">
                <a:latin typeface="Baskerville Old Face"/>
                <a:cs typeface="Baskerville Old Face"/>
              </a:rPr>
              <a:t>N</a:t>
            </a:r>
            <a:r>
              <a:rPr sz="1800" b="1" spc="-15" dirty="0">
                <a:latin typeface="Baskerville Old Face"/>
                <a:cs typeface="Baskerville Old Face"/>
              </a:rPr>
              <a:t>TO</a:t>
            </a:r>
            <a:r>
              <a:rPr sz="1800" b="1" spc="-40" dirty="0">
                <a:latin typeface="Baskerville Old Face"/>
                <a:cs typeface="Baskerville Old Face"/>
              </a:rPr>
              <a:t> </a:t>
            </a:r>
            <a:r>
              <a:rPr sz="1800" b="1" spc="0" dirty="0">
                <a:latin typeface="Baskerville Old Face"/>
                <a:cs typeface="Baskerville Old Face"/>
              </a:rPr>
              <a:t>d</a:t>
            </a:r>
            <a:r>
              <a:rPr sz="1800" b="1" spc="-10" dirty="0">
                <a:latin typeface="Baskerville Old Face"/>
                <a:cs typeface="Baskerville Old Face"/>
              </a:rPr>
              <a:t>e</a:t>
            </a:r>
            <a:r>
              <a:rPr sz="1800" b="1" spc="-5" dirty="0">
                <a:latin typeface="Baskerville Old Face"/>
                <a:cs typeface="Baskerville Old Face"/>
              </a:rPr>
              <a:t> </a:t>
            </a:r>
            <a:r>
              <a:rPr sz="1800" b="1" spc="0" dirty="0">
                <a:latin typeface="Baskerville Old Face"/>
                <a:cs typeface="Baskerville Old Face"/>
              </a:rPr>
              <a:t>0,</a:t>
            </a:r>
            <a:r>
              <a:rPr sz="1800" b="1" spc="-10" dirty="0">
                <a:latin typeface="Baskerville Old Face"/>
                <a:cs typeface="Baskerville Old Face"/>
              </a:rPr>
              <a:t>5</a:t>
            </a:r>
            <a:r>
              <a:rPr sz="1800" b="1" spc="-30" dirty="0">
                <a:latin typeface="Baskerville Old Face"/>
                <a:cs typeface="Baskerville Old Face"/>
              </a:rPr>
              <a:t> </a:t>
            </a:r>
            <a:r>
              <a:rPr sz="1800" b="1" spc="-10" dirty="0">
                <a:latin typeface="Baskerville Old Face"/>
                <a:cs typeface="Baskerville Old Face"/>
              </a:rPr>
              <a:t>C</a:t>
            </a:r>
            <a:r>
              <a:rPr sz="1800" b="1" spc="-5" dirty="0">
                <a:latin typeface="Baskerville Old Face"/>
                <a:cs typeface="Baskerville Old Face"/>
              </a:rPr>
              <a:t>R</a:t>
            </a:r>
            <a:r>
              <a:rPr sz="1800" b="1" spc="-10" dirty="0">
                <a:latin typeface="Baskerville Old Face"/>
                <a:cs typeface="Baskerville Old Face"/>
              </a:rPr>
              <a:t>É</a:t>
            </a:r>
            <a:r>
              <a:rPr sz="1800" b="1" spc="-15" dirty="0">
                <a:latin typeface="Baskerville Old Face"/>
                <a:cs typeface="Baskerville Old Face"/>
              </a:rPr>
              <a:t>DITOS</a:t>
            </a:r>
            <a:r>
              <a:rPr sz="1800" b="1" spc="-25" dirty="0">
                <a:latin typeface="Baskerville Old Face"/>
                <a:cs typeface="Baskerville Old Face"/>
              </a:rPr>
              <a:t> </a:t>
            </a:r>
            <a:r>
              <a:rPr sz="1800" spc="-15" dirty="0">
                <a:latin typeface="Baskerville Old Face"/>
                <a:cs typeface="Baskerville Old Face"/>
              </a:rPr>
              <a:t>me</a:t>
            </a:r>
            <a:r>
              <a:rPr sz="1800" spc="5" dirty="0">
                <a:latin typeface="Baskerville Old Face"/>
                <a:cs typeface="Baskerville Old Face"/>
              </a:rPr>
              <a:t>d</a:t>
            </a:r>
            <a:r>
              <a:rPr sz="1800" spc="-5" dirty="0">
                <a:latin typeface="Baskerville Old Face"/>
                <a:cs typeface="Baskerville Old Face"/>
              </a:rPr>
              <a:t>i</a:t>
            </a:r>
            <a:r>
              <a:rPr sz="1800" spc="-15" dirty="0">
                <a:latin typeface="Baskerville Old Face"/>
                <a:cs typeface="Baskerville Old Face"/>
              </a:rPr>
              <a:t>an</a:t>
            </a:r>
            <a:r>
              <a:rPr sz="1800" dirty="0">
                <a:latin typeface="Baskerville Old Face"/>
                <a:cs typeface="Baskerville Old Face"/>
              </a:rPr>
              <a:t>t</a:t>
            </a:r>
            <a:r>
              <a:rPr sz="1800" spc="-10" dirty="0">
                <a:latin typeface="Baskerville Old Face"/>
                <a:cs typeface="Baskerville Old Face"/>
              </a:rPr>
              <a:t>e</a:t>
            </a:r>
            <a:r>
              <a:rPr sz="1800" spc="-30" dirty="0">
                <a:latin typeface="Baskerville Old Face"/>
                <a:cs typeface="Baskerville Old Face"/>
              </a:rPr>
              <a:t> </a:t>
            </a:r>
            <a:r>
              <a:rPr sz="1800" spc="-5" dirty="0">
                <a:latin typeface="Baskerville Old Face"/>
                <a:cs typeface="Baskerville Old Face"/>
              </a:rPr>
              <a:t>l</a:t>
            </a:r>
            <a:r>
              <a:rPr sz="1800" spc="-10" dirty="0">
                <a:latin typeface="Baskerville Old Face"/>
                <a:cs typeface="Baskerville Old Face"/>
              </a:rPr>
              <a:t>a</a:t>
            </a:r>
            <a:r>
              <a:rPr sz="1800" spc="5" dirty="0">
                <a:latin typeface="Baskerville Old Face"/>
                <a:cs typeface="Baskerville Old Face"/>
              </a:rPr>
              <a:t> </a:t>
            </a:r>
            <a:r>
              <a:rPr sz="1800" spc="-10" dirty="0">
                <a:latin typeface="Baskerville Old Face"/>
                <a:cs typeface="Baskerville Old Face"/>
              </a:rPr>
              <a:t>ex</a:t>
            </a:r>
            <a:r>
              <a:rPr sz="1800" spc="-5" dirty="0">
                <a:latin typeface="Baskerville Old Face"/>
                <a:cs typeface="Baskerville Old Face"/>
              </a:rPr>
              <a:t>p</a:t>
            </a:r>
            <a:r>
              <a:rPr sz="1800" spc="-10" dirty="0">
                <a:latin typeface="Baskerville Old Face"/>
                <a:cs typeface="Baskerville Old Face"/>
              </a:rPr>
              <a:t>e</a:t>
            </a:r>
            <a:r>
              <a:rPr sz="1800" spc="5" dirty="0">
                <a:latin typeface="Baskerville Old Face"/>
                <a:cs typeface="Baskerville Old Face"/>
              </a:rPr>
              <a:t>d</a:t>
            </a:r>
            <a:r>
              <a:rPr sz="1800" spc="-5" dirty="0">
                <a:latin typeface="Baskerville Old Face"/>
                <a:cs typeface="Baskerville Old Face"/>
              </a:rPr>
              <a:t>ici</a:t>
            </a:r>
            <a:r>
              <a:rPr sz="1800" spc="-10" dirty="0">
                <a:latin typeface="Baskerville Old Face"/>
                <a:cs typeface="Baskerville Old Face"/>
              </a:rPr>
              <a:t>ón</a:t>
            </a:r>
            <a:endParaRPr sz="1800" dirty="0">
              <a:latin typeface="Baskerville Old Face"/>
              <a:cs typeface="Baskerville Old Face"/>
            </a:endParaRPr>
          </a:p>
          <a:p>
            <a:pPr marR="1902460" algn="ctr">
              <a:lnSpc>
                <a:spcPct val="100000"/>
              </a:lnSpc>
              <a:spcBef>
                <a:spcPts val="190"/>
              </a:spcBef>
            </a:pPr>
            <a:r>
              <a:rPr sz="1800" spc="-5" dirty="0">
                <a:latin typeface="Baskerville Old Face"/>
                <a:cs typeface="Baskerville Old Face"/>
              </a:rPr>
              <a:t>d</a:t>
            </a:r>
            <a:r>
              <a:rPr sz="1800" spc="-10" dirty="0">
                <a:latin typeface="Baskerville Old Face"/>
                <a:cs typeface="Baskerville Old Face"/>
              </a:rPr>
              <a:t>e</a:t>
            </a:r>
            <a:r>
              <a:rPr sz="1800" spc="-15" dirty="0">
                <a:latin typeface="Baskerville Old Face"/>
                <a:cs typeface="Baskerville Old Face"/>
              </a:rPr>
              <a:t> </a:t>
            </a:r>
            <a:r>
              <a:rPr sz="1800" spc="-10" dirty="0">
                <a:latin typeface="Baskerville Old Face"/>
                <a:cs typeface="Baskerville Old Face"/>
              </a:rPr>
              <a:t>un</a:t>
            </a:r>
            <a:r>
              <a:rPr sz="1800" dirty="0">
                <a:latin typeface="Baskerville Old Face"/>
                <a:cs typeface="Baskerville Old Face"/>
              </a:rPr>
              <a:t> </a:t>
            </a:r>
            <a:r>
              <a:rPr sz="1800" spc="-5" dirty="0">
                <a:latin typeface="Baskerville Old Face"/>
                <a:cs typeface="Baskerville Old Face"/>
              </a:rPr>
              <a:t>c</a:t>
            </a:r>
            <a:r>
              <a:rPr sz="1800" spc="-10" dirty="0">
                <a:latin typeface="Baskerville Old Face"/>
                <a:cs typeface="Baskerville Old Face"/>
              </a:rPr>
              <a:t>e</a:t>
            </a:r>
            <a:r>
              <a:rPr sz="1800" spc="-15" dirty="0">
                <a:latin typeface="Baskerville Old Face"/>
                <a:cs typeface="Baskerville Old Face"/>
              </a:rPr>
              <a:t>r</a:t>
            </a:r>
            <a:r>
              <a:rPr sz="1800" dirty="0">
                <a:latin typeface="Baskerville Old Face"/>
                <a:cs typeface="Baskerville Old Face"/>
              </a:rPr>
              <a:t>t</a:t>
            </a:r>
            <a:r>
              <a:rPr sz="1800" spc="-5" dirty="0">
                <a:latin typeface="Baskerville Old Face"/>
                <a:cs typeface="Baskerville Old Face"/>
              </a:rPr>
              <a:t>if</a:t>
            </a:r>
            <a:r>
              <a:rPr sz="1800" spc="-10" dirty="0">
                <a:latin typeface="Baskerville Old Face"/>
                <a:cs typeface="Baskerville Old Face"/>
              </a:rPr>
              <a:t>i</a:t>
            </a:r>
            <a:r>
              <a:rPr sz="1800" spc="-5" dirty="0">
                <a:latin typeface="Baskerville Old Face"/>
                <a:cs typeface="Baskerville Old Face"/>
              </a:rPr>
              <a:t>c</a:t>
            </a:r>
            <a:r>
              <a:rPr sz="1800" spc="-10" dirty="0">
                <a:latin typeface="Baskerville Old Face"/>
                <a:cs typeface="Baskerville Old Face"/>
              </a:rPr>
              <a:t>a</a:t>
            </a:r>
            <a:r>
              <a:rPr sz="1800" spc="-5" dirty="0">
                <a:latin typeface="Baskerville Old Face"/>
                <a:cs typeface="Baskerville Old Face"/>
              </a:rPr>
              <a:t>d</a:t>
            </a:r>
            <a:r>
              <a:rPr sz="1800" spc="-10" dirty="0">
                <a:latin typeface="Baskerville Old Face"/>
                <a:cs typeface="Baskerville Old Face"/>
              </a:rPr>
              <a:t>o</a:t>
            </a:r>
            <a:r>
              <a:rPr sz="1800" dirty="0">
                <a:latin typeface="Baskerville Old Face"/>
                <a:cs typeface="Baskerville Old Face"/>
              </a:rPr>
              <a:t>  </a:t>
            </a:r>
            <a:r>
              <a:rPr sz="1800" spc="-5" dirty="0">
                <a:latin typeface="Baskerville Old Face"/>
                <a:cs typeface="Baskerville Old Face"/>
              </a:rPr>
              <a:t>(</a:t>
            </a:r>
            <a:r>
              <a:rPr sz="1800" dirty="0">
                <a:latin typeface="Baskerville Old Face"/>
                <a:cs typeface="Baskerville Old Face"/>
              </a:rPr>
              <a:t>h</a:t>
            </a:r>
            <a:r>
              <a:rPr sz="1800" spc="-10" dirty="0">
                <a:latin typeface="Baskerville Old Face"/>
                <a:cs typeface="Baskerville Old Face"/>
              </a:rPr>
              <a:t>ay</a:t>
            </a:r>
            <a:r>
              <a:rPr sz="1800" spc="-30" dirty="0">
                <a:latin typeface="Baskerville Old Face"/>
                <a:cs typeface="Baskerville Old Face"/>
              </a:rPr>
              <a:t> </a:t>
            </a:r>
            <a:r>
              <a:rPr sz="1800" spc="-10" dirty="0">
                <a:latin typeface="Baskerville Old Face"/>
                <a:cs typeface="Baskerville Old Face"/>
              </a:rPr>
              <a:t>que</a:t>
            </a:r>
            <a:r>
              <a:rPr sz="1800" spc="10" dirty="0">
                <a:latin typeface="Baskerville Old Face"/>
                <a:cs typeface="Baskerville Old Face"/>
              </a:rPr>
              <a:t> </a:t>
            </a:r>
            <a:r>
              <a:rPr sz="1800" spc="-5" dirty="0">
                <a:latin typeface="Baskerville Old Face"/>
                <a:cs typeface="Baskerville Old Face"/>
              </a:rPr>
              <a:t>p</a:t>
            </a:r>
            <a:r>
              <a:rPr sz="1800" spc="-10" dirty="0">
                <a:latin typeface="Baskerville Old Face"/>
                <a:cs typeface="Baskerville Old Face"/>
              </a:rPr>
              <a:t>a</a:t>
            </a:r>
            <a:r>
              <a:rPr sz="1800" spc="-15" dirty="0">
                <a:latin typeface="Baskerville Old Face"/>
                <a:cs typeface="Baskerville Old Face"/>
              </a:rPr>
              <a:t>r</a:t>
            </a:r>
            <a:r>
              <a:rPr sz="1800" dirty="0">
                <a:latin typeface="Baskerville Old Face"/>
                <a:cs typeface="Baskerville Old Face"/>
              </a:rPr>
              <a:t>t</a:t>
            </a:r>
            <a:r>
              <a:rPr sz="1800" spc="-5" dirty="0">
                <a:latin typeface="Baskerville Old Face"/>
                <a:cs typeface="Baskerville Old Face"/>
              </a:rPr>
              <a:t>icip</a:t>
            </a:r>
            <a:r>
              <a:rPr sz="1800" spc="-10" dirty="0">
                <a:latin typeface="Baskerville Old Face"/>
                <a:cs typeface="Baskerville Old Face"/>
              </a:rPr>
              <a:t>ar</a:t>
            </a:r>
            <a:r>
              <a:rPr sz="1800" spc="-35" dirty="0">
                <a:latin typeface="Baskerville Old Face"/>
                <a:cs typeface="Baskerville Old Face"/>
              </a:rPr>
              <a:t> </a:t>
            </a:r>
            <a:r>
              <a:rPr sz="1800" spc="-10" dirty="0">
                <a:latin typeface="Baskerville Old Face"/>
                <a:cs typeface="Baskerville Old Face"/>
              </a:rPr>
              <a:t>al</a:t>
            </a:r>
            <a:r>
              <a:rPr sz="1800" dirty="0">
                <a:latin typeface="Baskerville Old Face"/>
                <a:cs typeface="Baskerville Old Face"/>
              </a:rPr>
              <a:t> </a:t>
            </a:r>
            <a:r>
              <a:rPr sz="1800" spc="-15" dirty="0">
                <a:latin typeface="Baskerville Old Face"/>
                <a:cs typeface="Baskerville Old Face"/>
              </a:rPr>
              <a:t>men</a:t>
            </a:r>
            <a:r>
              <a:rPr sz="1800" spc="-10" dirty="0">
                <a:latin typeface="Baskerville Old Face"/>
                <a:cs typeface="Baskerville Old Face"/>
              </a:rPr>
              <a:t>os en</a:t>
            </a:r>
            <a:r>
              <a:rPr sz="1800" dirty="0">
                <a:latin typeface="Baskerville Old Face"/>
                <a:cs typeface="Baskerville Old Face"/>
              </a:rPr>
              <a:t> </a:t>
            </a:r>
            <a:r>
              <a:rPr sz="1800" spc="-10" dirty="0">
                <a:latin typeface="Baskerville Old Face"/>
                <a:cs typeface="Baskerville Old Face"/>
              </a:rPr>
              <a:t>3</a:t>
            </a:r>
            <a:r>
              <a:rPr sz="1800" spc="-5" dirty="0">
                <a:latin typeface="Baskerville Old Face"/>
                <a:cs typeface="Baskerville Old Face"/>
              </a:rPr>
              <a:t> </a:t>
            </a:r>
            <a:r>
              <a:rPr sz="1800" spc="-15" dirty="0">
                <a:latin typeface="Baskerville Old Face"/>
                <a:cs typeface="Baskerville Old Face"/>
              </a:rPr>
              <a:t>s</a:t>
            </a:r>
            <a:r>
              <a:rPr sz="1800" spc="-10" dirty="0">
                <a:latin typeface="Baskerville Old Face"/>
                <a:cs typeface="Baskerville Old Face"/>
              </a:rPr>
              <a:t>e</a:t>
            </a:r>
            <a:r>
              <a:rPr sz="1800" spc="-15" dirty="0">
                <a:latin typeface="Baskerville Old Face"/>
                <a:cs typeface="Baskerville Old Face"/>
              </a:rPr>
              <a:t>s</a:t>
            </a:r>
            <a:r>
              <a:rPr sz="1800" spc="-5" dirty="0">
                <a:latin typeface="Baskerville Old Face"/>
                <a:cs typeface="Baskerville Old Face"/>
              </a:rPr>
              <a:t>i</a:t>
            </a:r>
            <a:r>
              <a:rPr sz="1800" spc="-10" dirty="0">
                <a:latin typeface="Baskerville Old Face"/>
                <a:cs typeface="Baskerville Old Face"/>
              </a:rPr>
              <a:t>o</a:t>
            </a:r>
            <a:r>
              <a:rPr sz="1800" spc="-15" dirty="0">
                <a:latin typeface="Baskerville Old Face"/>
                <a:cs typeface="Baskerville Old Face"/>
              </a:rPr>
              <a:t>n</a:t>
            </a:r>
            <a:r>
              <a:rPr sz="1800" spc="-10" dirty="0">
                <a:latin typeface="Baskerville Old Face"/>
                <a:cs typeface="Baskerville Old Face"/>
              </a:rPr>
              <a:t>e</a:t>
            </a:r>
            <a:r>
              <a:rPr sz="1800" spc="-15" dirty="0">
                <a:latin typeface="Baskerville Old Face"/>
                <a:cs typeface="Baskerville Old Face"/>
              </a:rPr>
              <a:t>s</a:t>
            </a:r>
            <a:r>
              <a:rPr sz="1800" dirty="0">
                <a:latin typeface="Baskerville Old Face"/>
                <a:cs typeface="Baskerville Old Face"/>
              </a:rPr>
              <a:t>)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7516121" y="6120270"/>
            <a:ext cx="426656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http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://fo</a:t>
            </a:r>
            <a:r>
              <a:rPr sz="1800" b="1" spc="-5" dirty="0">
                <a:latin typeface="Arial"/>
                <a:cs typeface="Arial"/>
              </a:rPr>
              <a:t>rm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.offi</a:t>
            </a:r>
            <a:r>
              <a:rPr sz="1800" b="1" spc="-10" dirty="0">
                <a:latin typeface="Arial"/>
                <a:cs typeface="Arial"/>
              </a:rPr>
              <a:t>ce</a:t>
            </a:r>
            <a:r>
              <a:rPr sz="1800" b="1" dirty="0">
                <a:latin typeface="Arial"/>
                <a:cs typeface="Arial"/>
              </a:rPr>
              <a:t>.</a:t>
            </a:r>
            <a:r>
              <a:rPr sz="1800" b="1" spc="-10" dirty="0">
                <a:latin typeface="Arial"/>
                <a:cs typeface="Arial"/>
              </a:rPr>
              <a:t>c</a:t>
            </a:r>
            <a:r>
              <a:rPr sz="1800" b="1" dirty="0">
                <a:latin typeface="Arial"/>
                <a:cs typeface="Arial"/>
              </a:rPr>
              <a:t>o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dirty="0">
                <a:latin typeface="Arial"/>
                <a:cs typeface="Arial"/>
              </a:rPr>
              <a:t>/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/FQ</a:t>
            </a:r>
            <a:r>
              <a:rPr sz="1800" b="1" spc="-5" dirty="0">
                <a:latin typeface="Arial"/>
                <a:cs typeface="Arial"/>
              </a:rPr>
              <a:t>B</a:t>
            </a:r>
            <a:r>
              <a:rPr sz="1800" b="1" spc="-10" dirty="0">
                <a:latin typeface="Arial"/>
                <a:cs typeface="Arial"/>
              </a:rPr>
              <a:t>k87</a:t>
            </a:r>
            <a:r>
              <a:rPr sz="1800" b="1" dirty="0">
                <a:latin typeface="Arial"/>
                <a:cs typeface="Arial"/>
              </a:rPr>
              <a:t>zt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dirty="0">
                <a:latin typeface="Arial"/>
                <a:cs typeface="Arial"/>
              </a:rPr>
              <a:t>K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0115943" y="463457"/>
            <a:ext cx="1695057" cy="116473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966716" y="4718303"/>
            <a:ext cx="856487" cy="87782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115</Words>
  <Application>Microsoft Office PowerPoint</Application>
  <PresentationFormat>Panorámica</PresentationFormat>
  <Paragraphs>15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Baskerville Old Face</vt:lpstr>
      <vt:lpstr>Calibri</vt:lpstr>
      <vt:lpstr>Century Gothic</vt:lpstr>
      <vt:lpstr>Times New Roman</vt:lpstr>
      <vt:lpstr>Trebuchet MS</vt:lpstr>
      <vt:lpstr>Office Theme</vt:lpstr>
      <vt:lpstr>Jornadas de Voluntariado y Cooperación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DÍA DE LOS DERECHOS DE LA INFANCIA 2016</dc:title>
  <dc:creator>Microsoft</dc:creator>
  <cp:lastModifiedBy>María Luz Padilla Guzmán</cp:lastModifiedBy>
  <cp:revision>3</cp:revision>
  <dcterms:created xsi:type="dcterms:W3CDTF">2024-05-18T13:09:06Z</dcterms:created>
  <dcterms:modified xsi:type="dcterms:W3CDTF">2024-09-18T08:17:55Z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2024-02-08T00:00:00Z</vt:filetime>
  </property>
  <property fmtid="{D5CDD505-2E9C-101B-9397-08002B2CF9AE}" pid="3" name="LastSaved">
    <vt:filetime>2024-05-18T00:00:00Z</vt:filetime>
  </property>
</Properties>
</file>